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3" r:id="rId8"/>
    <p:sldId id="264" r:id="rId9"/>
    <p:sldId id="265" r:id="rId10"/>
    <p:sldId id="270" r:id="rId11"/>
    <p:sldId id="271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45A2E-F23D-498D-B236-AA0AD82A7603}" v="9" dt="2023-01-24T10:02:46.315"/>
    <p1510:client id="{1BAA68CC-DCEC-4871-B9A8-426D02130726}" v="43" dt="2023-01-17T17:46:54.998"/>
    <p1510:client id="{3416F66E-BAC1-D862-4115-923D73C6C139}" v="14" dt="2023-01-15T13:01:44.282"/>
    <p1510:client id="{4757DDE0-35F1-48CB-ABD0-B0A90A131E4A}" v="79" dt="2023-01-18T10:16:01.198"/>
    <p1510:client id="{631D9A41-E8A4-EA6E-8C03-4E4D5A4826DD}" v="536" dt="2023-01-14T12:10:50.506"/>
    <p1510:client id="{6B848512-C3C9-0A56-1CF5-B4DDD9865F68}" v="6" dt="2023-01-15T16:13:59.881"/>
    <p1510:client id="{8000D917-C85F-4718-ADF2-7AC177BAF14B}" v="56" dt="2023-01-11T11:30:18.806"/>
    <p1510:client id="{8C7222BA-6CE8-5182-EE30-49DE7F096BF0}" v="2698" dt="2023-01-15T12:56:26.871"/>
    <p1510:client id="{8D9E9AED-B77A-468F-9435-7E2D7B30F720}" v="1429" dt="2023-01-17T16:42:02.615"/>
    <p1510:client id="{9D9FF4DD-186D-4AE1-8AE2-D9081AD0A613}" v="7" dt="2023-01-24T10:08:09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abo Levente Tamas" userId="S::leventetamas.szabo@katonaj-mkszig.hu::39c10b7a-1b59-458c-9890-942300309e16" providerId="AD" clId="Web-{8D9E9AED-B77A-468F-9435-7E2D7B30F720}"/>
    <pc:docChg chg="modSld">
      <pc:chgData name="Szabo Levente Tamas" userId="S::leventetamas.szabo@katonaj-mkszig.hu::39c10b7a-1b59-458c-9890-942300309e16" providerId="AD" clId="Web-{8D9E9AED-B77A-468F-9435-7E2D7B30F720}" dt="2023-01-17T16:41:59.990" v="859" actId="20577"/>
      <pc:docMkLst>
        <pc:docMk/>
      </pc:docMkLst>
      <pc:sldChg chg="modSp">
        <pc:chgData name="Szabo Levente Tamas" userId="S::leventetamas.szabo@katonaj-mkszig.hu::39c10b7a-1b59-458c-9890-942300309e16" providerId="AD" clId="Web-{8D9E9AED-B77A-468F-9435-7E2D7B30F720}" dt="2023-01-17T15:57:20.374" v="585" actId="20577"/>
        <pc:sldMkLst>
          <pc:docMk/>
          <pc:sldMk cId="4266748471" sldId="256"/>
        </pc:sldMkLst>
        <pc:spChg chg="mod">
          <ac:chgData name="Szabo Levente Tamas" userId="S::leventetamas.szabo@katonaj-mkszig.hu::39c10b7a-1b59-458c-9890-942300309e16" providerId="AD" clId="Web-{8D9E9AED-B77A-468F-9435-7E2D7B30F720}" dt="2023-01-17T15:57:20.374" v="585" actId="20577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5:14:42.670" v="21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19:44.493" v="181" actId="20577"/>
        <pc:sldMkLst>
          <pc:docMk/>
          <pc:sldMk cId="2082282035" sldId="257"/>
        </pc:sldMkLst>
        <pc:spChg chg="mod">
          <ac:chgData name="Szabo Levente Tamas" userId="S::leventetamas.szabo@katonaj-mkszig.hu::39c10b7a-1b59-458c-9890-942300309e16" providerId="AD" clId="Web-{8D9E9AED-B77A-468F-9435-7E2D7B30F720}" dt="2023-01-17T15:17:01.503" v="60" actId="20577"/>
          <ac:spMkLst>
            <pc:docMk/>
            <pc:sldMk cId="2082282035" sldId="257"/>
            <ac:spMk id="2" creationId="{09A17C71-F5E1-9AC6-33C3-F777F68C70EB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5:19:44.493" v="181" actId="20577"/>
          <ac:spMkLst>
            <pc:docMk/>
            <pc:sldMk cId="2082282035" sldId="257"/>
            <ac:spMk id="3" creationId="{D0476C4C-081A-1B85-C150-88BC8C29D24C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34:57.724" v="794" actId="20577"/>
        <pc:sldMkLst>
          <pc:docMk/>
          <pc:sldMk cId="2059702522" sldId="258"/>
        </pc:sldMkLst>
        <pc:spChg chg="mod">
          <ac:chgData name="Szabo Levente Tamas" userId="S::leventetamas.szabo@katonaj-mkszig.hu::39c10b7a-1b59-458c-9890-942300309e16" providerId="AD" clId="Web-{8D9E9AED-B77A-468F-9435-7E2D7B30F720}" dt="2023-01-17T16:34:57.724" v="794" actId="20577"/>
          <ac:spMkLst>
            <pc:docMk/>
            <pc:sldMk cId="2059702522" sldId="258"/>
            <ac:spMk id="3" creationId="{999F3B34-8797-7C45-9B72-A6DB512D9FC3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02:00.447" v="592" actId="20577"/>
        <pc:sldMkLst>
          <pc:docMk/>
          <pc:sldMk cId="4022333934" sldId="264"/>
        </pc:sldMkLst>
        <pc:spChg chg="mod">
          <ac:chgData name="Szabo Levente Tamas" userId="S::leventetamas.szabo@katonaj-mkszig.hu::39c10b7a-1b59-458c-9890-942300309e16" providerId="AD" clId="Web-{8D9E9AED-B77A-468F-9435-7E2D7B30F720}" dt="2023-01-17T16:02:00.447" v="592" actId="20577"/>
          <ac:spMkLst>
            <pc:docMk/>
            <pc:sldMk cId="4022333934" sldId="264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02:31.433" v="598" actId="20577"/>
        <pc:sldMkLst>
          <pc:docMk/>
          <pc:sldMk cId="829874584" sldId="265"/>
        </pc:sldMkLst>
        <pc:spChg chg="mod">
          <ac:chgData name="Szabo Levente Tamas" userId="S::leventetamas.szabo@katonaj-mkszig.hu::39c10b7a-1b59-458c-9890-942300309e16" providerId="AD" clId="Web-{8D9E9AED-B77A-468F-9435-7E2D7B30F720}" dt="2023-01-17T16:02:31.433" v="598" actId="20577"/>
          <ac:spMkLst>
            <pc:docMk/>
            <pc:sldMk cId="829874584" sldId="265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17:05.262" v="656" actId="20577"/>
        <pc:sldMkLst>
          <pc:docMk/>
          <pc:sldMk cId="2889902444" sldId="268"/>
        </pc:sldMkLst>
        <pc:spChg chg="mod">
          <ac:chgData name="Szabo Levente Tamas" userId="S::leventetamas.szabo@katonaj-mkszig.hu::39c10b7a-1b59-458c-9890-942300309e16" providerId="AD" clId="Web-{8D9E9AED-B77A-468F-9435-7E2D7B30F720}" dt="2023-01-17T16:17:05.262" v="656" actId="20577"/>
          <ac:spMkLst>
            <pc:docMk/>
            <pc:sldMk cId="2889902444" sldId="268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08:27.759" v="642" actId="20577"/>
        <pc:sldMkLst>
          <pc:docMk/>
          <pc:sldMk cId="2516736910" sldId="270"/>
        </pc:sldMkLst>
        <pc:spChg chg="mod">
          <ac:chgData name="Szabo Levente Tamas" userId="S::leventetamas.szabo@katonaj-mkszig.hu::39c10b7a-1b59-458c-9890-942300309e16" providerId="AD" clId="Web-{8D9E9AED-B77A-468F-9435-7E2D7B30F720}" dt="2023-01-17T16:08:27.759" v="642" actId="20577"/>
          <ac:spMkLst>
            <pc:docMk/>
            <pc:sldMk cId="2516736910" sldId="270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6:07:40.101" v="612" actId="20577"/>
          <ac:spMkLst>
            <pc:docMk/>
            <pc:sldMk cId="2516736910" sldId="270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08:41.415" v="644" actId="20577"/>
        <pc:sldMkLst>
          <pc:docMk/>
          <pc:sldMk cId="1486285792" sldId="271"/>
        </pc:sldMkLst>
        <pc:spChg chg="mod">
          <ac:chgData name="Szabo Levente Tamas" userId="S::leventetamas.szabo@katonaj-mkszig.hu::39c10b7a-1b59-458c-9890-942300309e16" providerId="AD" clId="Web-{8D9E9AED-B77A-468F-9435-7E2D7B30F720}" dt="2023-01-17T16:08:41.415" v="644" actId="20577"/>
          <ac:spMkLst>
            <pc:docMk/>
            <pc:sldMk cId="1486285792" sldId="271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6:08:06.867" v="638" actId="20577"/>
          <ac:spMkLst>
            <pc:docMk/>
            <pc:sldMk cId="1486285792" sldId="271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23:15.073" v="708" actId="20577"/>
        <pc:sldMkLst>
          <pc:docMk/>
          <pc:sldMk cId="229436291" sldId="272"/>
        </pc:sldMkLst>
        <pc:spChg chg="mod">
          <ac:chgData name="Szabo Levente Tamas" userId="S::leventetamas.szabo@katonaj-mkszig.hu::39c10b7a-1b59-458c-9890-942300309e16" providerId="AD" clId="Web-{8D9E9AED-B77A-468F-9435-7E2D7B30F720}" dt="2023-01-17T16:18:54.923" v="669" actId="14100"/>
          <ac:spMkLst>
            <pc:docMk/>
            <pc:sldMk cId="229436291" sldId="272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6:23:15.073" v="708" actId="20577"/>
          <ac:spMkLst>
            <pc:docMk/>
            <pc:sldMk cId="229436291" sldId="272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17:41.232" v="662" actId="20577"/>
        <pc:sldMkLst>
          <pc:docMk/>
          <pc:sldMk cId="3905589126" sldId="273"/>
        </pc:sldMkLst>
        <pc:spChg chg="mod">
          <ac:chgData name="Szabo Levente Tamas" userId="S::leventetamas.szabo@katonaj-mkszig.hu::39c10b7a-1b59-458c-9890-942300309e16" providerId="AD" clId="Web-{8D9E9AED-B77A-468F-9435-7E2D7B30F720}" dt="2023-01-17T16:17:41.232" v="662" actId="20577"/>
          <ac:spMkLst>
            <pc:docMk/>
            <pc:sldMk cId="3905589126" sldId="273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5:39:01.755" v="398" actId="20577"/>
          <ac:spMkLst>
            <pc:docMk/>
            <pc:sldMk cId="3905589126" sldId="273"/>
            <ac:spMk id="3" creationId="{43BEB138-598F-FAF4-1DC2-A36C3B1D3A71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5:35:17.028" v="345" actId="20577"/>
          <ac:spMkLst>
            <pc:docMk/>
            <pc:sldMk cId="3905589126" sldId="273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29:26.227" v="748" actId="20577"/>
        <pc:sldMkLst>
          <pc:docMk/>
          <pc:sldMk cId="2414859463" sldId="274"/>
        </pc:sldMkLst>
        <pc:spChg chg="mod">
          <ac:chgData name="Szabo Levente Tamas" userId="S::leventetamas.szabo@katonaj-mkszig.hu::39c10b7a-1b59-458c-9890-942300309e16" providerId="AD" clId="Web-{8D9E9AED-B77A-468F-9435-7E2D7B30F720}" dt="2023-01-17T16:29:26.227" v="748" actId="20577"/>
          <ac:spMkLst>
            <pc:docMk/>
            <pc:sldMk cId="2414859463" sldId="274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28:18.053" v="740" actId="20577"/>
        <pc:sldMkLst>
          <pc:docMk/>
          <pc:sldMk cId="452572606" sldId="275"/>
        </pc:sldMkLst>
        <pc:spChg chg="mod">
          <ac:chgData name="Szabo Levente Tamas" userId="S::leventetamas.szabo@katonaj-mkszig.hu::39c10b7a-1b59-458c-9890-942300309e16" providerId="AD" clId="Web-{8D9E9AED-B77A-468F-9435-7E2D7B30F720}" dt="2023-01-17T16:28:18.053" v="740" actId="20577"/>
          <ac:spMkLst>
            <pc:docMk/>
            <pc:sldMk cId="452572606" sldId="275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33:03.501" v="778" actId="20577"/>
        <pc:sldMkLst>
          <pc:docMk/>
          <pc:sldMk cId="1990751493" sldId="276"/>
        </pc:sldMkLst>
        <pc:spChg chg="mod">
          <ac:chgData name="Szabo Levente Tamas" userId="S::leventetamas.szabo@katonaj-mkszig.hu::39c10b7a-1b59-458c-9890-942300309e16" providerId="AD" clId="Web-{8D9E9AED-B77A-468F-9435-7E2D7B30F720}" dt="2023-01-17T16:30:01.791" v="758" actId="20577"/>
          <ac:spMkLst>
            <pc:docMk/>
            <pc:sldMk cId="1990751493" sldId="276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6:33:03.501" v="778" actId="20577"/>
          <ac:spMkLst>
            <pc:docMk/>
            <pc:sldMk cId="1990751493" sldId="276"/>
            <ac:spMk id="6" creationId="{E1864014-DECC-0FC3-E7AB-9AE0AC58FE43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44:34.674" v="466" actId="20577"/>
        <pc:sldMkLst>
          <pc:docMk/>
          <pc:sldMk cId="1283787949" sldId="277"/>
        </pc:sldMkLst>
        <pc:spChg chg="mod">
          <ac:chgData name="Szabo Levente Tamas" userId="S::leventetamas.szabo@katonaj-mkszig.hu::39c10b7a-1b59-458c-9890-942300309e16" providerId="AD" clId="Web-{8D9E9AED-B77A-468F-9435-7E2D7B30F720}" dt="2023-01-17T15:44:34.674" v="466" actId="20577"/>
          <ac:spMkLst>
            <pc:docMk/>
            <pc:sldMk cId="1283787949" sldId="277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5:44:29.268" v="462" actId="20577"/>
          <ac:spMkLst>
            <pc:docMk/>
            <pc:sldMk cId="1283787949" sldId="277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39:29.515" v="836" actId="20577"/>
        <pc:sldMkLst>
          <pc:docMk/>
          <pc:sldMk cId="1203743275" sldId="278"/>
        </pc:sldMkLst>
        <pc:spChg chg="mod">
          <ac:chgData name="Szabo Levente Tamas" userId="S::leventetamas.szabo@katonaj-mkszig.hu::39c10b7a-1b59-458c-9890-942300309e16" providerId="AD" clId="Web-{8D9E9AED-B77A-468F-9435-7E2D7B30F720}" dt="2023-01-17T16:39:29.515" v="836" actId="20577"/>
          <ac:spMkLst>
            <pc:docMk/>
            <pc:sldMk cId="1203743275" sldId="278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41:25.239" v="854" actId="20577"/>
        <pc:sldMkLst>
          <pc:docMk/>
          <pc:sldMk cId="197552885" sldId="279"/>
        </pc:sldMkLst>
        <pc:spChg chg="mod">
          <ac:chgData name="Szabo Levente Tamas" userId="S::leventetamas.szabo@katonaj-mkszig.hu::39c10b7a-1b59-458c-9890-942300309e16" providerId="AD" clId="Web-{8D9E9AED-B77A-468F-9435-7E2D7B30F720}" dt="2023-01-17T16:41:25.239" v="854" actId="20577"/>
          <ac:spMkLst>
            <pc:docMk/>
            <pc:sldMk cId="197552885" sldId="279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41:51.552" v="855" actId="20577"/>
        <pc:sldMkLst>
          <pc:docMk/>
          <pc:sldMk cId="4085533233" sldId="280"/>
        </pc:sldMkLst>
        <pc:spChg chg="mod">
          <ac:chgData name="Szabo Levente Tamas" userId="S::leventetamas.szabo@katonaj-mkszig.hu::39c10b7a-1b59-458c-9890-942300309e16" providerId="AD" clId="Web-{8D9E9AED-B77A-468F-9435-7E2D7B30F720}" dt="2023-01-17T16:41:51.552" v="855" actId="20577"/>
          <ac:spMkLst>
            <pc:docMk/>
            <pc:sldMk cId="4085533233" sldId="280"/>
            <ac:spMk id="2" creationId="{3112083D-21F3-5A15-9B76-5704DD4317A0}"/>
          </ac:spMkLst>
        </pc:spChg>
        <pc:spChg chg="mod">
          <ac:chgData name="Szabo Levente Tamas" userId="S::leventetamas.szabo@katonaj-mkszig.hu::39c10b7a-1b59-458c-9890-942300309e16" providerId="AD" clId="Web-{8D9E9AED-B77A-468F-9435-7E2D7B30F720}" dt="2023-01-17T16:41:12.035" v="850" actId="20577"/>
          <ac:spMkLst>
            <pc:docMk/>
            <pc:sldMk cId="4085533233" sldId="280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41:59.990" v="859" actId="20577"/>
        <pc:sldMkLst>
          <pc:docMk/>
          <pc:sldMk cId="1692349671" sldId="281"/>
        </pc:sldMkLst>
        <pc:spChg chg="mod">
          <ac:chgData name="Szabo Levente Tamas" userId="S::leventetamas.szabo@katonaj-mkszig.hu::39c10b7a-1b59-458c-9890-942300309e16" providerId="AD" clId="Web-{8D9E9AED-B77A-468F-9435-7E2D7B30F720}" dt="2023-01-17T16:41:59.990" v="859" actId="20577"/>
          <ac:spMkLst>
            <pc:docMk/>
            <pc:sldMk cId="1692349671" sldId="281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48:55.543" v="560" actId="20577"/>
        <pc:sldMkLst>
          <pc:docMk/>
          <pc:sldMk cId="4290649212" sldId="282"/>
        </pc:sldMkLst>
        <pc:spChg chg="mod">
          <ac:chgData name="Szabo Levente Tamas" userId="S::leventetamas.szabo@katonaj-mkszig.hu::39c10b7a-1b59-458c-9890-942300309e16" providerId="AD" clId="Web-{8D9E9AED-B77A-468F-9435-7E2D7B30F720}" dt="2023-01-17T15:48:55.543" v="560" actId="20577"/>
          <ac:spMkLst>
            <pc:docMk/>
            <pc:sldMk cId="4290649212" sldId="282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48:34.511" v="545" actId="20577"/>
        <pc:sldMkLst>
          <pc:docMk/>
          <pc:sldMk cId="165917795" sldId="283"/>
        </pc:sldMkLst>
        <pc:spChg chg="mod">
          <ac:chgData name="Szabo Levente Tamas" userId="S::leventetamas.szabo@katonaj-mkszig.hu::39c10b7a-1b59-458c-9890-942300309e16" providerId="AD" clId="Web-{8D9E9AED-B77A-468F-9435-7E2D7B30F720}" dt="2023-01-17T15:48:34.511" v="545" actId="20577"/>
          <ac:spMkLst>
            <pc:docMk/>
            <pc:sldMk cId="165917795" sldId="283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54:10.727" v="567" actId="20577"/>
        <pc:sldMkLst>
          <pc:docMk/>
          <pc:sldMk cId="4123600815" sldId="284"/>
        </pc:sldMkLst>
        <pc:spChg chg="mod">
          <ac:chgData name="Szabo Levente Tamas" userId="S::leventetamas.szabo@katonaj-mkszig.hu::39c10b7a-1b59-458c-9890-942300309e16" providerId="AD" clId="Web-{8D9E9AED-B77A-468F-9435-7E2D7B30F720}" dt="2023-01-17T15:54:10.727" v="567" actId="20577"/>
          <ac:spMkLst>
            <pc:docMk/>
            <pc:sldMk cId="4123600815" sldId="284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6:37:00.432" v="807" actId="20577"/>
        <pc:sldMkLst>
          <pc:docMk/>
          <pc:sldMk cId="2139401308" sldId="285"/>
        </pc:sldMkLst>
        <pc:spChg chg="mod">
          <ac:chgData name="Szabo Levente Tamas" userId="S::leventetamas.szabo@katonaj-mkszig.hu::39c10b7a-1b59-458c-9890-942300309e16" providerId="AD" clId="Web-{8D9E9AED-B77A-468F-9435-7E2D7B30F720}" dt="2023-01-17T16:37:00.432" v="807" actId="20577"/>
          <ac:spMkLst>
            <pc:docMk/>
            <pc:sldMk cId="2139401308" sldId="285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54:24.696" v="569" actId="20577"/>
        <pc:sldMkLst>
          <pc:docMk/>
          <pc:sldMk cId="2837452875" sldId="286"/>
        </pc:sldMkLst>
        <pc:spChg chg="mod">
          <ac:chgData name="Szabo Levente Tamas" userId="S::leventetamas.szabo@katonaj-mkszig.hu::39c10b7a-1b59-458c-9890-942300309e16" providerId="AD" clId="Web-{8D9E9AED-B77A-468F-9435-7E2D7B30F720}" dt="2023-01-17T15:54:24.696" v="569" actId="20577"/>
          <ac:spMkLst>
            <pc:docMk/>
            <pc:sldMk cId="2837452875" sldId="286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54:42.509" v="579" actId="20577"/>
        <pc:sldMkLst>
          <pc:docMk/>
          <pc:sldMk cId="586315748" sldId="287"/>
        </pc:sldMkLst>
        <pc:spChg chg="mod">
          <ac:chgData name="Szabo Levente Tamas" userId="S::leventetamas.szabo@katonaj-mkszig.hu::39c10b7a-1b59-458c-9890-942300309e16" providerId="AD" clId="Web-{8D9E9AED-B77A-468F-9435-7E2D7B30F720}" dt="2023-01-17T15:54:42.509" v="579" actId="20577"/>
          <ac:spMkLst>
            <pc:docMk/>
            <pc:sldMk cId="586315748" sldId="287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54:48.838" v="580" actId="20577"/>
        <pc:sldMkLst>
          <pc:docMk/>
          <pc:sldMk cId="291474228" sldId="288"/>
        </pc:sldMkLst>
        <pc:spChg chg="mod">
          <ac:chgData name="Szabo Levente Tamas" userId="S::leventetamas.szabo@katonaj-mkszig.hu::39c10b7a-1b59-458c-9890-942300309e16" providerId="AD" clId="Web-{8D9E9AED-B77A-468F-9435-7E2D7B30F720}" dt="2023-01-17T15:54:48.838" v="580" actId="20577"/>
          <ac:spMkLst>
            <pc:docMk/>
            <pc:sldMk cId="291474228" sldId="288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54:53.260" v="581" actId="20577"/>
        <pc:sldMkLst>
          <pc:docMk/>
          <pc:sldMk cId="3469583766" sldId="289"/>
        </pc:sldMkLst>
        <pc:spChg chg="mod">
          <ac:chgData name="Szabo Levente Tamas" userId="S::leventetamas.szabo@katonaj-mkszig.hu::39c10b7a-1b59-458c-9890-942300309e16" providerId="AD" clId="Web-{8D9E9AED-B77A-468F-9435-7E2D7B30F720}" dt="2023-01-17T15:54:53.260" v="581" actId="20577"/>
          <ac:spMkLst>
            <pc:docMk/>
            <pc:sldMk cId="3469583766" sldId="289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8D9E9AED-B77A-468F-9435-7E2D7B30F720}" dt="2023-01-17T15:46:38.147" v="496" actId="20577"/>
        <pc:sldMkLst>
          <pc:docMk/>
          <pc:sldMk cId="299765629" sldId="290"/>
        </pc:sldMkLst>
        <pc:spChg chg="mod">
          <ac:chgData name="Szabo Levente Tamas" userId="S::leventetamas.szabo@katonaj-mkszig.hu::39c10b7a-1b59-458c-9890-942300309e16" providerId="AD" clId="Web-{8D9E9AED-B77A-468F-9435-7E2D7B30F720}" dt="2023-01-17T15:46:38.147" v="496" actId="20577"/>
          <ac:spMkLst>
            <pc:docMk/>
            <pc:sldMk cId="299765629" sldId="290"/>
            <ac:spMk id="2" creationId="{00000000-0000-0000-0000-000000000000}"/>
          </ac:spMkLst>
        </pc:spChg>
      </pc:sldChg>
    </pc:docChg>
  </pc:docChgLst>
  <pc:docChgLst>
    <pc:chgData name="Szabo Levente Tamas" userId="S::leventetamas.szabo@katonaj-mkszig.hu::39c10b7a-1b59-458c-9890-942300309e16" providerId="AD" clId="Web-{4757DDE0-35F1-48CB-ABD0-B0A90A131E4A}"/>
    <pc:docChg chg="modSld">
      <pc:chgData name="Szabo Levente Tamas" userId="S::leventetamas.szabo@katonaj-mkszig.hu::39c10b7a-1b59-458c-9890-942300309e16" providerId="AD" clId="Web-{4757DDE0-35F1-48CB-ABD0-B0A90A131E4A}" dt="2023-01-18T10:15:58.135" v="58" actId="20577"/>
      <pc:docMkLst>
        <pc:docMk/>
      </pc:docMkLst>
      <pc:sldChg chg="modSp">
        <pc:chgData name="Szabo Levente Tamas" userId="S::leventetamas.szabo@katonaj-mkszig.hu::39c10b7a-1b59-458c-9890-942300309e16" providerId="AD" clId="Web-{4757DDE0-35F1-48CB-ABD0-B0A90A131E4A}" dt="2023-01-18T10:11:15.203" v="51" actId="20577"/>
        <pc:sldMkLst>
          <pc:docMk/>
          <pc:sldMk cId="4266748471" sldId="256"/>
        </pc:sldMkLst>
        <pc:spChg chg="mod">
          <ac:chgData name="Szabo Levente Tamas" userId="S::leventetamas.szabo@katonaj-mkszig.hu::39c10b7a-1b59-458c-9890-942300309e16" providerId="AD" clId="Web-{4757DDE0-35F1-48CB-ABD0-B0A90A131E4A}" dt="2023-01-18T10:11:15.203" v="51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Szabo Levente Tamas" userId="S::leventetamas.szabo@katonaj-mkszig.hu::39c10b7a-1b59-458c-9890-942300309e16" providerId="AD" clId="Web-{4757DDE0-35F1-48CB-ABD0-B0A90A131E4A}" dt="2023-01-18T10:12:57.019" v="55" actId="20577"/>
        <pc:sldMkLst>
          <pc:docMk/>
          <pc:sldMk cId="2082282035" sldId="257"/>
        </pc:sldMkLst>
        <pc:spChg chg="mod">
          <ac:chgData name="Szabo Levente Tamas" userId="S::leventetamas.szabo@katonaj-mkszig.hu::39c10b7a-1b59-458c-9890-942300309e16" providerId="AD" clId="Web-{4757DDE0-35F1-48CB-ABD0-B0A90A131E4A}" dt="2023-01-18T10:12:57.019" v="55" actId="20577"/>
          <ac:spMkLst>
            <pc:docMk/>
            <pc:sldMk cId="2082282035" sldId="257"/>
            <ac:spMk id="2" creationId="{09A17C71-F5E1-9AC6-33C3-F777F68C70EB}"/>
          </ac:spMkLst>
        </pc:spChg>
      </pc:sldChg>
      <pc:sldChg chg="modSp">
        <pc:chgData name="Szabo Levente Tamas" userId="S::leventetamas.szabo@katonaj-mkszig.hu::39c10b7a-1b59-458c-9890-942300309e16" providerId="AD" clId="Web-{4757DDE0-35F1-48CB-ABD0-B0A90A131E4A}" dt="2023-01-18T10:15:58.135" v="58" actId="20577"/>
        <pc:sldMkLst>
          <pc:docMk/>
          <pc:sldMk cId="2059702522" sldId="258"/>
        </pc:sldMkLst>
        <pc:spChg chg="mod">
          <ac:chgData name="Szabo Levente Tamas" userId="S::leventetamas.szabo@katonaj-mkszig.hu::39c10b7a-1b59-458c-9890-942300309e16" providerId="AD" clId="Web-{4757DDE0-35F1-48CB-ABD0-B0A90A131E4A}" dt="2023-01-18T10:15:58.135" v="58" actId="20577"/>
          <ac:spMkLst>
            <pc:docMk/>
            <pc:sldMk cId="2059702522" sldId="258"/>
            <ac:spMk id="2" creationId="{3112083D-21F3-5A15-9B76-5704DD4317A0}"/>
          </ac:spMkLst>
        </pc:spChg>
      </pc:sldChg>
      <pc:sldChg chg="modSp">
        <pc:chgData name="Szabo Levente Tamas" userId="S::leventetamas.szabo@katonaj-mkszig.hu::39c10b7a-1b59-458c-9890-942300309e16" providerId="AD" clId="Web-{4757DDE0-35F1-48CB-ABD0-B0A90A131E4A}" dt="2023-01-18T10:05:27.956" v="48" actId="20577"/>
        <pc:sldMkLst>
          <pc:docMk/>
          <pc:sldMk cId="452572606" sldId="275"/>
        </pc:sldMkLst>
        <pc:spChg chg="mod">
          <ac:chgData name="Szabo Levente Tamas" userId="S::leventetamas.szabo@katonaj-mkszig.hu::39c10b7a-1b59-458c-9890-942300309e16" providerId="AD" clId="Web-{4757DDE0-35F1-48CB-ABD0-B0A90A131E4A}" dt="2023-01-18T10:05:27.956" v="48" actId="20577"/>
          <ac:spMkLst>
            <pc:docMk/>
            <pc:sldMk cId="452572606" sldId="275"/>
            <ac:spMk id="4" creationId="{96024DD0-94CC-3224-516B-D38BC08CB0B0}"/>
          </ac:spMkLst>
        </pc:spChg>
      </pc:sldChg>
    </pc:docChg>
  </pc:docChgLst>
  <pc:docChgLst>
    <pc:chgData name="Szabo Levente Tamas" userId="S::leventetamas.szabo@katonaj-mkszig.hu::39c10b7a-1b59-458c-9890-942300309e16" providerId="AD" clId="Web-{1BAA68CC-DCEC-4871-B9A8-426D02130726}"/>
    <pc:docChg chg="modSld">
      <pc:chgData name="Szabo Levente Tamas" userId="S::leventetamas.szabo@katonaj-mkszig.hu::39c10b7a-1b59-458c-9890-942300309e16" providerId="AD" clId="Web-{1BAA68CC-DCEC-4871-B9A8-426D02130726}" dt="2023-01-17T17:46:49.888" v="19" actId="20577"/>
      <pc:docMkLst>
        <pc:docMk/>
      </pc:docMkLst>
      <pc:sldChg chg="modSp">
        <pc:chgData name="Szabo Levente Tamas" userId="S::leventetamas.szabo@katonaj-mkszig.hu::39c10b7a-1b59-458c-9890-942300309e16" providerId="AD" clId="Web-{1BAA68CC-DCEC-4871-B9A8-426D02130726}" dt="2023-01-17T17:44:16.804" v="10" actId="20577"/>
        <pc:sldMkLst>
          <pc:docMk/>
          <pc:sldMk cId="2516736910" sldId="270"/>
        </pc:sldMkLst>
        <pc:spChg chg="mod">
          <ac:chgData name="Szabo Levente Tamas" userId="S::leventetamas.szabo@katonaj-mkszig.hu::39c10b7a-1b59-458c-9890-942300309e16" providerId="AD" clId="Web-{1BAA68CC-DCEC-4871-B9A8-426D02130726}" dt="2023-01-17T17:44:16.804" v="10" actId="20577"/>
          <ac:spMkLst>
            <pc:docMk/>
            <pc:sldMk cId="2516736910" sldId="270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1BAA68CC-DCEC-4871-B9A8-426D02130726}" dt="2023-01-17T17:44:39.039" v="18" actId="20577"/>
        <pc:sldMkLst>
          <pc:docMk/>
          <pc:sldMk cId="1486285792" sldId="271"/>
        </pc:sldMkLst>
        <pc:spChg chg="mod">
          <ac:chgData name="Szabo Levente Tamas" userId="S::leventetamas.szabo@katonaj-mkszig.hu::39c10b7a-1b59-458c-9890-942300309e16" providerId="AD" clId="Web-{1BAA68CC-DCEC-4871-B9A8-426D02130726}" dt="2023-01-17T17:44:39.039" v="18" actId="20577"/>
          <ac:spMkLst>
            <pc:docMk/>
            <pc:sldMk cId="1486285792" sldId="271"/>
            <ac:spMk id="4" creationId="{96024DD0-94CC-3224-516B-D38BC08CB0B0}"/>
          </ac:spMkLst>
        </pc:spChg>
      </pc:sldChg>
      <pc:sldChg chg="modSp">
        <pc:chgData name="Szabo Levente Tamas" userId="S::leventetamas.szabo@katonaj-mkszig.hu::39c10b7a-1b59-458c-9890-942300309e16" providerId="AD" clId="Web-{1BAA68CC-DCEC-4871-B9A8-426D02130726}" dt="2023-01-17T17:46:49.888" v="19" actId="20577"/>
        <pc:sldMkLst>
          <pc:docMk/>
          <pc:sldMk cId="452572606" sldId="275"/>
        </pc:sldMkLst>
        <pc:spChg chg="mod">
          <ac:chgData name="Szabo Levente Tamas" userId="S::leventetamas.szabo@katonaj-mkszig.hu::39c10b7a-1b59-458c-9890-942300309e16" providerId="AD" clId="Web-{1BAA68CC-DCEC-4871-B9A8-426D02130726}" dt="2023-01-17T17:46:49.888" v="19" actId="20577"/>
          <ac:spMkLst>
            <pc:docMk/>
            <pc:sldMk cId="452572606" sldId="275"/>
            <ac:spMk id="2" creationId="{3112083D-21F3-5A15-9B76-5704DD4317A0}"/>
          </ac:spMkLst>
        </pc:spChg>
      </pc:sldChg>
    </pc:docChg>
  </pc:docChgLst>
  <pc:docChgLst>
    <pc:chgData name="Szabo Levente Tamas" userId="S::leventetamas.szabo@katonaj-mkszig.hu::39c10b7a-1b59-458c-9890-942300309e16" providerId="AD" clId="Web-{9D9FF4DD-186D-4AE1-8AE2-D9081AD0A613}"/>
    <pc:docChg chg="modSld">
      <pc:chgData name="Szabo Levente Tamas" userId="S::leventetamas.szabo@katonaj-mkszig.hu::39c10b7a-1b59-458c-9890-942300309e16" providerId="AD" clId="Web-{9D9FF4DD-186D-4AE1-8AE2-D9081AD0A613}" dt="2023-01-24T10:08:09.487" v="4" actId="1076"/>
      <pc:docMkLst>
        <pc:docMk/>
      </pc:docMkLst>
      <pc:sldChg chg="addSp delSp modSp">
        <pc:chgData name="Szabo Levente Tamas" userId="S::leventetamas.szabo@katonaj-mkszig.hu::39c10b7a-1b59-458c-9890-942300309e16" providerId="AD" clId="Web-{9D9FF4DD-186D-4AE1-8AE2-D9081AD0A613}" dt="2023-01-24T10:08:09.487" v="4" actId="1076"/>
        <pc:sldMkLst>
          <pc:docMk/>
          <pc:sldMk cId="586315748" sldId="287"/>
        </pc:sldMkLst>
        <pc:spChg chg="mod">
          <ac:chgData name="Szabo Levente Tamas" userId="S::leventetamas.szabo@katonaj-mkszig.hu::39c10b7a-1b59-458c-9890-942300309e16" providerId="AD" clId="Web-{9D9FF4DD-186D-4AE1-8AE2-D9081AD0A613}" dt="2023-01-24T10:07:47.518" v="0" actId="20577"/>
          <ac:spMkLst>
            <pc:docMk/>
            <pc:sldMk cId="586315748" sldId="287"/>
            <ac:spMk id="2" creationId="{3112083D-21F3-5A15-9B76-5704DD4317A0}"/>
          </ac:spMkLst>
        </pc:spChg>
        <pc:picChg chg="del">
          <ac:chgData name="Szabo Levente Tamas" userId="S::leventetamas.szabo@katonaj-mkszig.hu::39c10b7a-1b59-458c-9890-942300309e16" providerId="AD" clId="Web-{9D9FF4DD-186D-4AE1-8AE2-D9081AD0A613}" dt="2023-01-24T10:07:53.659" v="1"/>
          <ac:picMkLst>
            <pc:docMk/>
            <pc:sldMk cId="586315748" sldId="287"/>
            <ac:picMk id="3" creationId="{26977C48-E10E-DE1A-D739-82FBD0DBEE55}"/>
          </ac:picMkLst>
        </pc:picChg>
        <pc:picChg chg="add mod">
          <ac:chgData name="Szabo Levente Tamas" userId="S::leventetamas.szabo@katonaj-mkszig.hu::39c10b7a-1b59-458c-9890-942300309e16" providerId="AD" clId="Web-{9D9FF4DD-186D-4AE1-8AE2-D9081AD0A613}" dt="2023-01-24T10:08:09.487" v="4" actId="1076"/>
          <ac:picMkLst>
            <pc:docMk/>
            <pc:sldMk cId="586315748" sldId="287"/>
            <ac:picMk id="4" creationId="{B6CE246D-B247-CC54-5AE6-17E4ABDEF124}"/>
          </ac:picMkLst>
        </pc:picChg>
      </pc:sldChg>
    </pc:docChg>
  </pc:docChgLst>
  <pc:docChgLst>
    <pc:chgData name="Szabo Levente Tamas" userId="S::leventetamas.szabo@katonaj-mkszig.hu::39c10b7a-1b59-458c-9890-942300309e16" providerId="AD" clId="Web-{19C45A2E-F23D-498D-B236-AA0AD82A7603}"/>
    <pc:docChg chg="modSld">
      <pc:chgData name="Szabo Levente Tamas" userId="S::leventetamas.szabo@katonaj-mkszig.hu::39c10b7a-1b59-458c-9890-942300309e16" providerId="AD" clId="Web-{19C45A2E-F23D-498D-B236-AA0AD82A7603}" dt="2023-01-24T10:02:46.315" v="7" actId="1076"/>
      <pc:docMkLst>
        <pc:docMk/>
      </pc:docMkLst>
      <pc:sldChg chg="addSp delSp modSp">
        <pc:chgData name="Szabo Levente Tamas" userId="S::leventetamas.szabo@katonaj-mkszig.hu::39c10b7a-1b59-458c-9890-942300309e16" providerId="AD" clId="Web-{19C45A2E-F23D-498D-B236-AA0AD82A7603}" dt="2023-01-24T10:01:11.500" v="3" actId="1076"/>
        <pc:sldMkLst>
          <pc:docMk/>
          <pc:sldMk cId="586315748" sldId="287"/>
        </pc:sldMkLst>
        <pc:picChg chg="add mod">
          <ac:chgData name="Szabo Levente Tamas" userId="S::leventetamas.szabo@katonaj-mkszig.hu::39c10b7a-1b59-458c-9890-942300309e16" providerId="AD" clId="Web-{19C45A2E-F23D-498D-B236-AA0AD82A7603}" dt="2023-01-24T10:01:11.500" v="3" actId="1076"/>
          <ac:picMkLst>
            <pc:docMk/>
            <pc:sldMk cId="586315748" sldId="287"/>
            <ac:picMk id="3" creationId="{26977C48-E10E-DE1A-D739-82FBD0DBEE55}"/>
          </ac:picMkLst>
        </pc:picChg>
        <pc:picChg chg="del">
          <ac:chgData name="Szabo Levente Tamas" userId="S::leventetamas.szabo@katonaj-mkszig.hu::39c10b7a-1b59-458c-9890-942300309e16" providerId="AD" clId="Web-{19C45A2E-F23D-498D-B236-AA0AD82A7603}" dt="2023-01-24T10:00:45.484" v="0"/>
          <ac:picMkLst>
            <pc:docMk/>
            <pc:sldMk cId="586315748" sldId="287"/>
            <ac:picMk id="6" creationId="{4E895DFB-E9CC-19A8-3FE8-C6469873C42B}"/>
          </ac:picMkLst>
        </pc:picChg>
      </pc:sldChg>
      <pc:sldChg chg="addSp delSp modSp">
        <pc:chgData name="Szabo Levente Tamas" userId="S::leventetamas.szabo@katonaj-mkszig.hu::39c10b7a-1b59-458c-9890-942300309e16" providerId="AD" clId="Web-{19C45A2E-F23D-498D-B236-AA0AD82A7603}" dt="2023-01-24T10:02:46.315" v="7" actId="1076"/>
        <pc:sldMkLst>
          <pc:docMk/>
          <pc:sldMk cId="291474228" sldId="288"/>
        </pc:sldMkLst>
        <pc:picChg chg="del">
          <ac:chgData name="Szabo Levente Tamas" userId="S::leventetamas.szabo@katonaj-mkszig.hu::39c10b7a-1b59-458c-9890-942300309e16" providerId="AD" clId="Web-{19C45A2E-F23D-498D-B236-AA0AD82A7603}" dt="2023-01-24T10:02:34.159" v="4"/>
          <ac:picMkLst>
            <pc:docMk/>
            <pc:sldMk cId="291474228" sldId="288"/>
            <ac:picMk id="3" creationId="{78D734EF-7D11-26B2-074A-C4F77B7B345E}"/>
          </ac:picMkLst>
        </pc:picChg>
        <pc:picChg chg="add mod">
          <ac:chgData name="Szabo Levente Tamas" userId="S::leventetamas.szabo@katonaj-mkszig.hu::39c10b7a-1b59-458c-9890-942300309e16" providerId="AD" clId="Web-{19C45A2E-F23D-498D-B236-AA0AD82A7603}" dt="2023-01-24T10:02:46.315" v="7" actId="1076"/>
          <ac:picMkLst>
            <pc:docMk/>
            <pc:sldMk cId="291474228" sldId="288"/>
            <ac:picMk id="4" creationId="{2BE07D18-28DC-B24E-4E7E-BAB83525E07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2023. 01. 24.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hu-HU" sz="6600">
                <a:cs typeface="Calibri Light"/>
              </a:rPr>
              <a:t>The </a:t>
            </a:r>
            <a:r>
              <a:rPr lang="hu-HU" sz="6600" err="1">
                <a:cs typeface="Calibri Light"/>
              </a:rPr>
              <a:t>Lucky</a:t>
            </a:r>
            <a:r>
              <a:rPr lang="hu-HU" sz="6600">
                <a:cs typeface="Calibri Light"/>
              </a:rPr>
              <a:t> Kávézó</a:t>
            </a:r>
            <a:endParaRPr lang="hu-HU" sz="660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Készítette: Rózsahegyi Ákos</a:t>
            </a:r>
            <a:endParaRPr lang="hu-H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3EB37FA-26A0-237E-BCEF-4E1A3218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7" r="947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35505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i="1" u="sng"/>
              <a:t>III. Az </a:t>
            </a:r>
            <a:r>
              <a:rPr lang="en-US" sz="4000" i="1" u="sng" err="1"/>
              <a:t>előző</a:t>
            </a:r>
            <a:r>
              <a:rPr lang="en-US" sz="4000" i="1" u="sng"/>
              <a:t> </a:t>
            </a:r>
            <a:r>
              <a:rPr lang="en-US" sz="4000" i="1" u="sng" err="1"/>
              <a:t>weboldal</a:t>
            </a:r>
            <a:r>
              <a:rPr lang="en-US" sz="4000" i="1" u="sng"/>
              <a:t> </a:t>
            </a:r>
            <a:r>
              <a:rPr lang="en-US" sz="4000" i="1" u="sng" err="1"/>
              <a:t>érvényesítése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7531610" y="2434201"/>
            <a:ext cx="4683884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3600" b="1" err="1">
                <a:latin typeface="Calibri Light"/>
                <a:cs typeface="Calibri Light"/>
              </a:rPr>
              <a:t>Validálás</a:t>
            </a:r>
            <a:r>
              <a:rPr lang="en-US" sz="3600" b="1">
                <a:latin typeface="Calibri Light"/>
                <a:cs typeface="Calibri Light"/>
              </a:rPr>
              <a:t>:</a:t>
            </a:r>
            <a:r>
              <a:rPr lang="en-US" sz="3600">
                <a:latin typeface="Calibri Light"/>
                <a:cs typeface="Calibri Light"/>
              </a:rPr>
              <a:t> Fontos </a:t>
            </a:r>
            <a:r>
              <a:rPr lang="en-US" sz="3600" err="1">
                <a:latin typeface="Calibri Light"/>
                <a:cs typeface="Calibri Light"/>
              </a:rPr>
              <a:t>lépés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az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információszerzésheza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régebbi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weboldalról</a:t>
            </a:r>
            <a:r>
              <a:rPr lang="en-US" sz="3600">
                <a:latin typeface="Calibri Ligh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3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III. Az </a:t>
            </a:r>
            <a:r>
              <a:rPr lang="en-US" sz="5400" i="1" u="sng" err="1">
                <a:cs typeface="Calibri Light"/>
              </a:rPr>
              <a:t>előző</a:t>
            </a:r>
            <a:r>
              <a:rPr lang="en-US" sz="5400" i="1" u="sng">
                <a:cs typeface="Calibri Light"/>
              </a:rPr>
              <a:t> </a:t>
            </a:r>
            <a:r>
              <a:rPr lang="en-US" sz="5400" i="1" u="sng" err="1">
                <a:cs typeface="Calibri Light"/>
              </a:rPr>
              <a:t>weboldal</a:t>
            </a:r>
            <a:r>
              <a:rPr lang="en-US" sz="5400" i="1" u="sng">
                <a:cs typeface="Calibri Light"/>
              </a:rPr>
              <a:t> </a:t>
            </a:r>
            <a:r>
              <a:rPr lang="en-US" sz="5400" i="1" u="sng" err="1">
                <a:cs typeface="Calibri Light"/>
              </a:rPr>
              <a:t>érvényesítése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cs typeface="Calibri"/>
              </a:rPr>
              <a:t>A</a:t>
            </a:r>
            <a:r>
              <a:rPr lang="en-US" sz="3600" b="1">
                <a:latin typeface="Calibri Light"/>
                <a:cs typeface="Calibri"/>
              </a:rPr>
              <a:t> W3C Markup Validation Service </a:t>
            </a:r>
            <a:r>
              <a:rPr lang="en-US" sz="3600" err="1">
                <a:latin typeface="Calibri Light"/>
                <a:cs typeface="Calibri"/>
              </a:rPr>
              <a:t>segítségével</a:t>
            </a:r>
            <a:r>
              <a:rPr lang="en-US" sz="3600">
                <a:latin typeface="Calibri Light"/>
                <a:cs typeface="Calibri"/>
              </a:rPr>
              <a:t> </a:t>
            </a:r>
            <a:r>
              <a:rPr lang="en-US" sz="3600" err="1">
                <a:latin typeface="Calibri Light"/>
                <a:cs typeface="Calibri"/>
              </a:rPr>
              <a:t>lehet</a:t>
            </a:r>
            <a:r>
              <a:rPr lang="en-US" sz="3600">
                <a:latin typeface="Calibri Light"/>
                <a:cs typeface="Calibri"/>
              </a:rPr>
              <a:t> </a:t>
            </a:r>
            <a:r>
              <a:rPr lang="en-US" sz="3600" err="1">
                <a:latin typeface="Calibri Light"/>
                <a:cs typeface="Calibri"/>
              </a:rPr>
              <a:t>ellenőrizni</a:t>
            </a:r>
            <a:r>
              <a:rPr lang="en-US" sz="3600">
                <a:latin typeface="Calibri Light"/>
                <a:cs typeface="Calibri"/>
              </a:rPr>
              <a:t> a </a:t>
            </a:r>
            <a:r>
              <a:rPr lang="en-US" sz="3600" err="1">
                <a:latin typeface="Calibri Light"/>
                <a:cs typeface="Calibri"/>
              </a:rPr>
              <a:t>kódot</a:t>
            </a:r>
            <a:r>
              <a:rPr lang="en-US" sz="3600">
                <a:latin typeface="Calibri Light"/>
                <a:cs typeface="Calibri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EB138-598F-FAF4-1DC2-A36C3B1D3A71}"/>
              </a:ext>
            </a:extLst>
          </p:cNvPr>
          <p:cNvSpPr txBox="1"/>
          <p:nvPr/>
        </p:nvSpPr>
        <p:spPr>
          <a:xfrm>
            <a:off x="1110074" y="3574814"/>
            <a:ext cx="601133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Calibri Light"/>
                <a:cs typeface="Calibri Light"/>
              </a:rPr>
              <a:t>Három</a:t>
            </a:r>
            <a:r>
              <a:rPr lang="en-US" sz="3200">
                <a:latin typeface="Calibri Light"/>
                <a:cs typeface="Calibri Light"/>
              </a:rPr>
              <a:t> </a:t>
            </a:r>
            <a:r>
              <a:rPr lang="en-US" sz="3200" err="1">
                <a:latin typeface="Calibri Light"/>
                <a:cs typeface="Calibri Light"/>
              </a:rPr>
              <a:t>lehetőség</a:t>
            </a:r>
            <a:r>
              <a:rPr lang="en-US" sz="3200">
                <a:latin typeface="Calibri Light"/>
                <a:cs typeface="Calibri Light"/>
              </a:rPr>
              <a:t> van </a:t>
            </a:r>
            <a:r>
              <a:rPr lang="en-US" sz="3200" err="1">
                <a:latin typeface="Calibri Light"/>
                <a:cs typeface="Calibri Light"/>
              </a:rPr>
              <a:t>erre</a:t>
            </a:r>
            <a:r>
              <a:rPr lang="en-US" sz="3200">
                <a:latin typeface="Calibri Light"/>
                <a:cs typeface="Calibri Light"/>
              </a:rPr>
              <a:t>:</a:t>
            </a:r>
            <a:endParaRPr lang="en-US" sz="3200">
              <a:latin typeface="Calibri" panose="020F0502020204030204"/>
              <a:cs typeface="Calibri" panose="020F0502020204030204"/>
            </a:endParaRPr>
          </a:p>
          <a:p>
            <a:pPr marL="457200" indent="-457200">
              <a:buFont typeface="Wingdings"/>
              <a:buChar char="v"/>
            </a:pPr>
            <a:r>
              <a:rPr lang="en-US" sz="3200" err="1">
                <a:latin typeface="Calibri Light"/>
                <a:cs typeface="Calibri"/>
              </a:rPr>
              <a:t>Működő</a:t>
            </a:r>
            <a:r>
              <a:rPr lang="en-US" sz="3200">
                <a:latin typeface="Calibri Light"/>
                <a:cs typeface="Calibri"/>
              </a:rPr>
              <a:t> </a:t>
            </a:r>
            <a:r>
              <a:rPr lang="en-US" sz="3200" err="1">
                <a:latin typeface="Calibri Light"/>
                <a:cs typeface="Calibri"/>
              </a:rPr>
              <a:t>weboldalnál</a:t>
            </a:r>
            <a:r>
              <a:rPr lang="en-US" sz="3200">
                <a:latin typeface="Calibri Light"/>
                <a:cs typeface="Calibri"/>
              </a:rPr>
              <a:t> &gt; URL-t be </a:t>
            </a:r>
            <a:r>
              <a:rPr lang="en-US" sz="3200" err="1">
                <a:latin typeface="Calibri Light"/>
                <a:cs typeface="Calibri"/>
              </a:rPr>
              <a:t>kell</a:t>
            </a:r>
            <a:r>
              <a:rPr lang="en-US" sz="3200">
                <a:latin typeface="Calibri Light"/>
                <a:cs typeface="Calibri"/>
              </a:rPr>
              <a:t> </a:t>
            </a:r>
            <a:r>
              <a:rPr lang="en-US" sz="3200" err="1">
                <a:latin typeface="Calibri Light"/>
                <a:cs typeface="Calibri"/>
              </a:rPr>
              <a:t>írni</a:t>
            </a:r>
          </a:p>
          <a:p>
            <a:pPr marL="457200" indent="-457200">
              <a:buFont typeface="Wingdings"/>
              <a:buChar char="v"/>
            </a:pPr>
            <a:r>
              <a:rPr lang="en-US" sz="3200" err="1">
                <a:latin typeface="Calibri Light"/>
                <a:cs typeface="Calibri"/>
              </a:rPr>
              <a:t>Feltölteni</a:t>
            </a:r>
            <a:endParaRPr lang="en-US" sz="3200">
              <a:latin typeface="Calibri Light"/>
              <a:cs typeface="Calibri"/>
            </a:endParaRPr>
          </a:p>
          <a:p>
            <a:pPr marL="457200" indent="-457200">
              <a:buFont typeface="Wingdings"/>
              <a:buChar char="v"/>
            </a:pPr>
            <a:r>
              <a:rPr lang="en-US" sz="3200" err="1">
                <a:latin typeface="Calibri Light"/>
                <a:cs typeface="Calibri"/>
              </a:rPr>
              <a:t>Beírni</a:t>
            </a:r>
            <a:r>
              <a:rPr lang="en-US" sz="3200">
                <a:latin typeface="Calibri Light"/>
                <a:cs typeface="Calibri"/>
              </a:rPr>
              <a:t> a </a:t>
            </a:r>
            <a:r>
              <a:rPr lang="en-US" sz="3200" err="1">
                <a:latin typeface="Calibri Light"/>
                <a:cs typeface="Calibri"/>
              </a:rPr>
              <a:t>kódot</a:t>
            </a:r>
            <a:r>
              <a:rPr lang="en-US" sz="3200">
                <a:latin typeface="Calibri Light"/>
                <a:cs typeface="Calibri"/>
              </a:rPr>
              <a:t>.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DFD1828-A472-3D7B-2376-A116362C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59" y="4607927"/>
            <a:ext cx="6882458" cy="2185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558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i="1">
                <a:cs typeface="Calibri Light"/>
              </a:rPr>
              <a:t>IV. Váz, </a:t>
            </a:r>
            <a:r>
              <a:rPr lang="en-US" sz="8000" i="1" err="1">
                <a:cs typeface="Calibri Light"/>
              </a:rPr>
              <a:t>Kép</a:t>
            </a:r>
            <a:r>
              <a:rPr lang="en-US" sz="8000" i="1">
                <a:cs typeface="Calibri Light"/>
              </a:rPr>
              <a:t> </a:t>
            </a:r>
            <a:r>
              <a:rPr lang="en-US" sz="8000" i="1" err="1">
                <a:cs typeface="Calibri Light"/>
              </a:rPr>
              <a:t>gyűjtés</a:t>
            </a:r>
            <a:r>
              <a:rPr lang="en-US" sz="8000" i="1">
                <a:cs typeface="Calibri Light"/>
              </a:rPr>
              <a:t>, </a:t>
            </a:r>
            <a:r>
              <a:rPr lang="en-US" sz="8000" i="1" err="1">
                <a:cs typeface="Calibri Light"/>
              </a:rPr>
              <a:t>Prototipus</a:t>
            </a:r>
            <a:endParaRPr lang="en-US" sz="8000" i="1"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946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IV. Váz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" sz="3600">
                <a:latin typeface="Calibri Light"/>
                <a:cs typeface="Calibri"/>
              </a:rPr>
              <a:t>Kép vagy képkészlet, amely egy webhely vagy oldal funkcionális elemeit jeleníti meg</a:t>
            </a:r>
            <a:endParaRPr lang="hu-HU">
              <a:latin typeface="Calibri Light"/>
              <a:cs typeface="Calibri Light"/>
            </a:endParaRPr>
          </a:p>
          <a:p>
            <a:r>
              <a:rPr lang="en-US" sz="3600" err="1">
                <a:latin typeface="Calibri Light"/>
                <a:cs typeface="Calibri"/>
              </a:rPr>
              <a:t>Ehhez</a:t>
            </a:r>
            <a:r>
              <a:rPr lang="en-US" sz="3600">
                <a:latin typeface="Calibri Light"/>
                <a:cs typeface="Calibri"/>
              </a:rPr>
              <a:t> a </a:t>
            </a:r>
            <a:r>
              <a:rPr lang="en-US" sz="3600" b="1">
                <a:latin typeface="Calibri Light"/>
                <a:cs typeface="Calibri"/>
              </a:rPr>
              <a:t>Figma </a:t>
            </a:r>
            <a:r>
              <a:rPr lang="en-US" sz="3600" err="1">
                <a:latin typeface="Calibri Light"/>
                <a:cs typeface="Calibri"/>
              </a:rPr>
              <a:t>nevű</a:t>
            </a:r>
            <a:r>
              <a:rPr lang="en-US" sz="3600">
                <a:latin typeface="Calibri Light"/>
                <a:cs typeface="Calibri"/>
              </a:rPr>
              <a:t> </a:t>
            </a:r>
            <a:r>
              <a:rPr lang="en-US" sz="3600" err="1">
                <a:latin typeface="Calibri Light"/>
                <a:cs typeface="Calibri"/>
              </a:rPr>
              <a:t>programot</a:t>
            </a:r>
            <a:r>
              <a:rPr lang="en-US" sz="3600">
                <a:latin typeface="Calibri Light"/>
                <a:cs typeface="Calibri"/>
              </a:rPr>
              <a:t> </a:t>
            </a:r>
            <a:r>
              <a:rPr lang="en-US" sz="3600" err="1">
                <a:latin typeface="Calibri Light"/>
                <a:cs typeface="Calibri"/>
              </a:rPr>
              <a:t>használtuk</a:t>
            </a:r>
            <a:endParaRPr lang="en-US" sz="3600">
              <a:latin typeface="Calibri Light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1F9BDA-A424-32C2-3CAE-254E2D13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05" y="3777958"/>
            <a:ext cx="2481791" cy="24911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5257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i="1" u="sng">
                <a:cs typeface="Calibri Light"/>
              </a:rPr>
              <a:t>Itt </a:t>
            </a:r>
            <a:r>
              <a:rPr lang="en-US" sz="5400" i="1" u="sng" err="1">
                <a:cs typeface="Calibri Light"/>
              </a:rPr>
              <a:t>egy</a:t>
            </a:r>
            <a:r>
              <a:rPr lang="en-US" sz="5400" i="1" u="sng">
                <a:cs typeface="Calibri Light"/>
              </a:rPr>
              <a:t> </a:t>
            </a:r>
            <a:r>
              <a:rPr lang="en-US" sz="5400" i="1" u="sng" err="1">
                <a:cs typeface="Calibri Light"/>
              </a:rPr>
              <a:t>példa</a:t>
            </a:r>
            <a:r>
              <a:rPr lang="en-US" sz="5400" i="1" u="sng">
                <a:cs typeface="Calibri Light"/>
              </a:rPr>
              <a:t> </a:t>
            </a:r>
            <a:r>
              <a:rPr lang="en-US" sz="5400" i="1" u="sng" err="1">
                <a:cs typeface="Calibri Light"/>
              </a:rPr>
              <a:t>egy</a:t>
            </a:r>
            <a:r>
              <a:rPr lang="en-US" sz="5400" i="1" u="sng">
                <a:cs typeface="Calibri Light"/>
              </a:rPr>
              <a:t> </a:t>
            </a:r>
            <a:r>
              <a:rPr lang="en-US" sz="5400" i="1" u="sng" err="1">
                <a:cs typeface="Calibri Light"/>
              </a:rPr>
              <a:t>Vázra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309BE55-AF5B-F951-6DCB-6BC35F1E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88" y="1878235"/>
            <a:ext cx="6590829" cy="4691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64014-DECC-0FC3-E7AB-9AE0AC58FE43}"/>
              </a:ext>
            </a:extLst>
          </p:cNvPr>
          <p:cNvSpPr txBox="1"/>
          <p:nvPr/>
        </p:nvSpPr>
        <p:spPr>
          <a:xfrm>
            <a:off x="2803407" y="1401702"/>
            <a:ext cx="65945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 Light"/>
                <a:cs typeface="Calibri" panose="020F0502020204030204"/>
              </a:rPr>
              <a:t>Kávéfajták </a:t>
            </a:r>
            <a:r>
              <a:rPr lang="en-US" sz="3200" err="1">
                <a:latin typeface="Calibri Light"/>
                <a:cs typeface="Calibri" panose="020F0502020204030204"/>
              </a:rPr>
              <a:t>és</a:t>
            </a:r>
            <a:r>
              <a:rPr lang="en-US" sz="3200">
                <a:latin typeface="Calibri Light"/>
                <a:cs typeface="Calibri" panose="020F0502020204030204"/>
              </a:rPr>
              <a:t> a </a:t>
            </a:r>
            <a:r>
              <a:rPr lang="en-US" sz="3200" err="1">
                <a:latin typeface="Calibri Light"/>
                <a:cs typeface="Calibri" panose="020F0502020204030204"/>
              </a:rPr>
              <a:t>Sütemények</a:t>
            </a:r>
            <a:r>
              <a:rPr lang="en-US" sz="3200">
                <a:latin typeface="Calibri Light"/>
                <a:cs typeface="Calibri" panose="020F0502020204030204"/>
              </a:rPr>
              <a:t> </a:t>
            </a:r>
            <a:r>
              <a:rPr lang="en-US" sz="3200" err="1">
                <a:latin typeface="Calibri Light"/>
                <a:cs typeface="Calibri" panose="020F0502020204030204"/>
              </a:rPr>
              <a:t>Váza</a:t>
            </a:r>
            <a:endParaRPr lang="en-US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07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IV. </a:t>
            </a:r>
            <a:r>
              <a:rPr lang="en-US" sz="5400" i="1" u="sng" err="1">
                <a:cs typeface="Calibri Light"/>
              </a:rPr>
              <a:t>Kép</a:t>
            </a:r>
            <a:r>
              <a:rPr lang="en-US" sz="5400" i="1" u="sng">
                <a:cs typeface="Calibri Light"/>
              </a:rPr>
              <a:t> </a:t>
            </a:r>
            <a:r>
              <a:rPr lang="en-US" sz="5400" i="1" u="sng" err="1">
                <a:cs typeface="Calibri Light"/>
              </a:rPr>
              <a:t>gyűjtés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 err="1">
                <a:latin typeface="Calibri Light"/>
                <a:ea typeface="+mn-lt"/>
                <a:cs typeface="+mn-lt"/>
              </a:rPr>
              <a:t>Pixabay</a:t>
            </a:r>
            <a:r>
              <a:rPr lang="en-US" sz="3600">
                <a:latin typeface="Calibri Light"/>
                <a:ea typeface="+mn-lt"/>
                <a:cs typeface="+mn-lt"/>
              </a:rPr>
              <a:t> (</a:t>
            </a:r>
            <a:r>
              <a:rPr lang="en-US" sz="3600" err="1">
                <a:latin typeface="Calibri Light"/>
                <a:ea typeface="+mn-lt"/>
                <a:cs typeface="+mn-lt"/>
              </a:rPr>
              <a:t>Weboldal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ingyenes</a:t>
            </a:r>
            <a:r>
              <a:rPr lang="en-US" sz="3600">
                <a:latin typeface="Calibri Light"/>
                <a:ea typeface="+mn-lt"/>
                <a:cs typeface="+mn-lt"/>
              </a:rPr>
              <a:t> </a:t>
            </a:r>
            <a:r>
              <a:rPr lang="en-US" sz="3600" err="1">
                <a:latin typeface="Calibri Light"/>
                <a:ea typeface="+mn-lt"/>
                <a:cs typeface="+mn-lt"/>
              </a:rPr>
              <a:t>képekkel</a:t>
            </a:r>
            <a:r>
              <a:rPr lang="en-US" sz="3600">
                <a:latin typeface="Calibri Light"/>
                <a:ea typeface="+mn-lt"/>
                <a:cs typeface="+mn-lt"/>
              </a:rPr>
              <a:t>)</a:t>
            </a:r>
          </a:p>
          <a:p>
            <a:pPr marL="457200" indent="-457200">
              <a:buFont typeface="Wingdings"/>
              <a:buChar char="Ø"/>
            </a:pPr>
            <a:endParaRPr lang="en-US" sz="3600">
              <a:latin typeface="Calibri Light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cs typeface="Calibri"/>
              </a:rPr>
              <a:t>GIMP (Software, </a:t>
            </a:r>
            <a:r>
              <a:rPr lang="en-US" sz="3600" err="1">
                <a:latin typeface="Calibri Light"/>
                <a:cs typeface="Calibri"/>
              </a:rPr>
              <a:t>kép</a:t>
            </a:r>
            <a:r>
              <a:rPr lang="en-US" sz="3600">
                <a:latin typeface="Calibri Light"/>
                <a:cs typeface="Calibri"/>
              </a:rPr>
              <a:t> </a:t>
            </a:r>
            <a:r>
              <a:rPr lang="en-US" sz="3600" err="1">
                <a:latin typeface="Calibri Light"/>
                <a:cs typeface="Calibri"/>
              </a:rPr>
              <a:t>szerkesztéséhez</a:t>
            </a:r>
            <a:r>
              <a:rPr lang="en-US" sz="3600">
                <a:latin typeface="Calibri Light"/>
                <a:cs typeface="Calibri"/>
              </a:rPr>
              <a:t>)</a:t>
            </a:r>
          </a:p>
          <a:p>
            <a:pPr marL="457200" indent="-457200">
              <a:buFont typeface="Wingdings"/>
              <a:buChar char="Ø"/>
            </a:pPr>
            <a:endParaRPr lang="en-US" sz="3600">
              <a:latin typeface="Calibri Light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600" err="1">
                <a:latin typeface="Calibri Light"/>
                <a:cs typeface="Calibri"/>
              </a:rPr>
              <a:t>Optimizilla</a:t>
            </a:r>
            <a:r>
              <a:rPr lang="en-US" sz="3600">
                <a:latin typeface="Calibri Light"/>
                <a:cs typeface="Calibri"/>
              </a:rPr>
              <a:t> (</a:t>
            </a:r>
            <a:r>
              <a:rPr lang="en-US" sz="3600" err="1">
                <a:latin typeface="Calibri Light"/>
                <a:cs typeface="Calibri"/>
              </a:rPr>
              <a:t>Weboldal</a:t>
            </a:r>
            <a:r>
              <a:rPr lang="en-US" sz="3600">
                <a:latin typeface="Calibri Light"/>
                <a:cs typeface="Calibri"/>
              </a:rPr>
              <a:t>, Online </a:t>
            </a:r>
            <a:r>
              <a:rPr lang="en-US" sz="3600" err="1">
                <a:latin typeface="Calibri Light"/>
                <a:cs typeface="Calibri"/>
              </a:rPr>
              <a:t>kép</a:t>
            </a:r>
            <a:r>
              <a:rPr lang="en-US" sz="3600">
                <a:latin typeface="Calibri Light"/>
                <a:cs typeface="Calibri"/>
              </a:rPr>
              <a:t> </a:t>
            </a:r>
            <a:r>
              <a:rPr lang="en-US" sz="3600" err="1">
                <a:latin typeface="Calibri Light"/>
                <a:cs typeface="Calibri"/>
              </a:rPr>
              <a:t>optimalizáló</a:t>
            </a:r>
            <a:r>
              <a:rPr lang="en-US" sz="3600">
                <a:latin typeface="Calibri Light"/>
                <a:cs typeface="Calibri"/>
              </a:rPr>
              <a:t>)</a:t>
            </a:r>
          </a:p>
          <a:p>
            <a:pPr marL="457200" indent="-457200">
              <a:buFont typeface="Wingdings"/>
              <a:buChar char="Ø"/>
            </a:pPr>
            <a:endParaRPr lang="en-US" sz="3600">
              <a:latin typeface="Calibri Light"/>
              <a:cs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DD08ECC-600C-6FFF-8D0D-E58E3105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956" y="1539991"/>
            <a:ext cx="1002831" cy="102164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1DD7E2-39DD-7DBE-BABF-F266B600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56" y="2508955"/>
            <a:ext cx="1181571" cy="119097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6D4632D-BB2E-848E-8FFF-E42303246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474" y="3936812"/>
            <a:ext cx="2197571" cy="5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8794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IV. Prototype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ea typeface="+mn-lt"/>
                <a:cs typeface="+mn-lt"/>
              </a:rPr>
              <a:t>Az </a:t>
            </a:r>
            <a:r>
              <a:rPr lang="en-US" sz="3600" err="1">
                <a:latin typeface="Calibri Light"/>
                <a:ea typeface="+mn-lt"/>
                <a:cs typeface="+mn-lt"/>
              </a:rPr>
              <a:t>eredeti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modelje</a:t>
            </a:r>
            <a:r>
              <a:rPr lang="en-US" sz="3600">
                <a:latin typeface="Calibri Light"/>
                <a:ea typeface="+mn-lt"/>
                <a:cs typeface="+mn-lt"/>
              </a:rPr>
              <a:t> a </a:t>
            </a:r>
            <a:r>
              <a:rPr lang="en-US" sz="3600" err="1">
                <a:latin typeface="Calibri Light"/>
                <a:ea typeface="+mn-lt"/>
                <a:cs typeface="+mn-lt"/>
              </a:rPr>
              <a:t>weboldalnak</a:t>
            </a:r>
            <a:r>
              <a:rPr lang="en-US" sz="3600">
                <a:latin typeface="Calibri Light"/>
                <a:ea typeface="+mn-lt"/>
                <a:cs typeface="+mn-lt"/>
              </a:rPr>
              <a:t>, </a:t>
            </a:r>
            <a:r>
              <a:rPr lang="en-US" sz="3600" err="1">
                <a:latin typeface="Calibri Light"/>
                <a:ea typeface="+mn-lt"/>
                <a:cs typeface="+mn-lt"/>
              </a:rPr>
              <a:t>amit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ebből</a:t>
            </a:r>
            <a:r>
              <a:rPr lang="en-US" sz="3600">
                <a:latin typeface="Calibri Light"/>
                <a:ea typeface="+mn-lt"/>
                <a:cs typeface="+mn-lt"/>
              </a:rPr>
              <a:t> a </a:t>
            </a:r>
            <a:r>
              <a:rPr lang="en-US" sz="3600" err="1">
                <a:latin typeface="Calibri Light"/>
                <a:ea typeface="+mn-lt"/>
                <a:cs typeface="+mn-lt"/>
              </a:rPr>
              <a:t>vázból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készült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CD3975-1E7D-0D66-F64E-AEED531E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22" y="3176031"/>
            <a:ext cx="4220162" cy="3337569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63A1D3CF-BF82-5327-A750-C777FE6B49F4}"/>
              </a:ext>
            </a:extLst>
          </p:cNvPr>
          <p:cNvSpPr/>
          <p:nvPr/>
        </p:nvSpPr>
        <p:spPr>
          <a:xfrm>
            <a:off x="5653852" y="4327406"/>
            <a:ext cx="1382888" cy="92192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37FCD990-D26D-E478-8EC7-053E4110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06" y="3142626"/>
            <a:ext cx="4069643" cy="3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327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i="1">
                <a:cs typeface="Calibri Light"/>
              </a:rPr>
              <a:t>V. Bootstrap </a:t>
            </a:r>
            <a:r>
              <a:rPr lang="en-US" sz="8000" i="1" err="1">
                <a:cs typeface="Calibri Light"/>
              </a:rPr>
              <a:t>komponensek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288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V. Bootstrap </a:t>
            </a:r>
            <a:r>
              <a:rPr lang="en-US" sz="5400" i="1" u="sng" err="1">
                <a:cs typeface="Calibri Light"/>
              </a:rPr>
              <a:t>komponensek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hu" sz="3600">
                <a:latin typeface="Calibri Light"/>
                <a:ea typeface="+mn-lt"/>
                <a:cs typeface="+mn-lt"/>
              </a:rPr>
              <a:t>Független, kötött strukturált HTML-kódblokkok</a:t>
            </a:r>
            <a:endParaRPr lang="en-US" sz="3600">
              <a:latin typeface="Calibri Light"/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hu" sz="3600">
                <a:latin typeface="Calibri Light"/>
                <a:ea typeface="+mn-lt"/>
                <a:cs typeface="+mn-lt"/>
              </a:rPr>
              <a:t>Felgyorsítja a munkavégzést és rugalmasabbá teszi az egész weboldalt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EE9B3E8-FF0B-2AB5-D30D-14F5A456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65" y="3631058"/>
            <a:ext cx="4342458" cy="26344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553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V. Bootstrap </a:t>
            </a:r>
            <a:r>
              <a:rPr lang="en-US" sz="5400" i="1" u="sng" err="1">
                <a:cs typeface="Calibri Light"/>
              </a:rPr>
              <a:t>komponensek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8595C5D-A9B6-0106-2358-B9DDA39A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64" y="1371723"/>
            <a:ext cx="5875867" cy="53845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44330-B84A-A3A3-D386-DA9270A8B347}"/>
              </a:ext>
            </a:extLst>
          </p:cNvPr>
          <p:cNvCxnSpPr/>
          <p:nvPr/>
        </p:nvCxnSpPr>
        <p:spPr>
          <a:xfrm flipV="1">
            <a:off x="2195689" y="1515533"/>
            <a:ext cx="867363" cy="76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F6023-4545-3FE5-0D64-8C1032FDE3C5}"/>
              </a:ext>
            </a:extLst>
          </p:cNvPr>
          <p:cNvCxnSpPr>
            <a:cxnSpLocks/>
          </p:cNvCxnSpPr>
          <p:nvPr/>
        </p:nvCxnSpPr>
        <p:spPr>
          <a:xfrm flipH="1" flipV="1">
            <a:off x="5067267" y="4849146"/>
            <a:ext cx="822689" cy="556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71D0BE-6E6B-A868-AF7D-E2D3E2255225}"/>
              </a:ext>
            </a:extLst>
          </p:cNvPr>
          <p:cNvCxnSpPr>
            <a:cxnSpLocks/>
          </p:cNvCxnSpPr>
          <p:nvPr/>
        </p:nvCxnSpPr>
        <p:spPr>
          <a:xfrm flipH="1">
            <a:off x="5250602" y="5719308"/>
            <a:ext cx="648761" cy="14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81475-8469-3742-2F3B-B0D250F5A03F}"/>
              </a:ext>
            </a:extLst>
          </p:cNvPr>
          <p:cNvCxnSpPr>
            <a:cxnSpLocks/>
          </p:cNvCxnSpPr>
          <p:nvPr/>
        </p:nvCxnSpPr>
        <p:spPr>
          <a:xfrm flipH="1" flipV="1">
            <a:off x="6204579" y="4892466"/>
            <a:ext cx="115054" cy="503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A78A5A-3222-1CC6-25E4-79A8A17B3DAB}"/>
              </a:ext>
            </a:extLst>
          </p:cNvPr>
          <p:cNvSpPr txBox="1"/>
          <p:nvPr/>
        </p:nvSpPr>
        <p:spPr>
          <a:xfrm>
            <a:off x="5954889" y="5324592"/>
            <a:ext cx="20508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 Light"/>
                <a:cs typeface="Calibri Light"/>
              </a:rPr>
              <a:t>Grid Cards</a:t>
            </a:r>
            <a:endParaRPr lang="en-US"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CBA93-15C3-F0E6-A8AF-727E6F2FEBC8}"/>
              </a:ext>
            </a:extLst>
          </p:cNvPr>
          <p:cNvSpPr txBox="1"/>
          <p:nvPr/>
        </p:nvSpPr>
        <p:spPr>
          <a:xfrm>
            <a:off x="216371" y="2323629"/>
            <a:ext cx="28316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Calibri Light"/>
                <a:cs typeface="Calibri Light"/>
              </a:rPr>
              <a:t>Navbar (Navigation Bar)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392C76-2660-5C8F-2B55-5CBFADF433A1}"/>
              </a:ext>
            </a:extLst>
          </p:cNvPr>
          <p:cNvCxnSpPr>
            <a:cxnSpLocks/>
          </p:cNvCxnSpPr>
          <p:nvPr/>
        </p:nvCxnSpPr>
        <p:spPr>
          <a:xfrm flipV="1">
            <a:off x="7571695" y="4901324"/>
            <a:ext cx="89501" cy="450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62F4D-CDD3-33EC-0F26-47891DCB98F3}"/>
              </a:ext>
            </a:extLst>
          </p:cNvPr>
          <p:cNvCxnSpPr>
            <a:cxnSpLocks/>
          </p:cNvCxnSpPr>
          <p:nvPr/>
        </p:nvCxnSpPr>
        <p:spPr>
          <a:xfrm flipV="1">
            <a:off x="7478714" y="6011289"/>
            <a:ext cx="1758003" cy="49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73AE9F-26A6-F890-8C69-D76E82274FBF}"/>
              </a:ext>
            </a:extLst>
          </p:cNvPr>
          <p:cNvSpPr txBox="1"/>
          <p:nvPr/>
        </p:nvSpPr>
        <p:spPr>
          <a:xfrm>
            <a:off x="9247481" y="5616222"/>
            <a:ext cx="27939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 Light"/>
                <a:cs typeface="Calibri Light"/>
              </a:rPr>
              <a:t>Buttons Addons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D8B9FAE6-5B57-81AB-B5FA-50B67D4B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215" y="1779653"/>
            <a:ext cx="3128903" cy="12196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689F5F-2BC6-7463-D9A5-70768F8422E7}"/>
              </a:ext>
            </a:extLst>
          </p:cNvPr>
          <p:cNvCxnSpPr>
            <a:cxnSpLocks/>
          </p:cNvCxnSpPr>
          <p:nvPr/>
        </p:nvCxnSpPr>
        <p:spPr>
          <a:xfrm flipV="1">
            <a:off x="8291689" y="3086569"/>
            <a:ext cx="1271881" cy="731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0E1C89-B5B2-79D9-1B52-479CB4D50732}"/>
              </a:ext>
            </a:extLst>
          </p:cNvPr>
          <p:cNvSpPr txBox="1"/>
          <p:nvPr/>
        </p:nvSpPr>
        <p:spPr>
          <a:xfrm>
            <a:off x="9162814" y="1204148"/>
            <a:ext cx="27939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Calibri Light"/>
                <a:cs typeface="Calibri Light"/>
              </a:rPr>
              <a:t>Modal</a:t>
            </a:r>
          </a:p>
        </p:txBody>
      </p:sp>
    </p:spTree>
    <p:extLst>
      <p:ext uri="{BB962C8B-B14F-4D97-AF65-F5344CB8AC3E}">
        <p14:creationId xmlns:p14="http://schemas.microsoft.com/office/powerpoint/2010/main" val="16923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17C71-F5E1-9AC6-33C3-F777F68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80161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5400" err="1">
                <a:solidFill>
                  <a:srgbClr val="FFFFFF"/>
                </a:solidFill>
                <a:cs typeface="Calibri Light"/>
              </a:rPr>
              <a:t>Ügyfelek</a:t>
            </a:r>
            <a:r>
              <a:rPr lang="en-US" sz="540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5400" err="1">
                <a:solidFill>
                  <a:srgbClr val="FFFFFF"/>
                </a:solidFill>
                <a:cs typeface="Calibri Light"/>
              </a:rPr>
              <a:t>Elvárásai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76C4C-081A-1B85-C150-88BC8C29D24C}"/>
              </a:ext>
            </a:extLst>
          </p:cNvPr>
          <p:cNvSpPr txBox="1"/>
          <p:nvPr/>
        </p:nvSpPr>
        <p:spPr>
          <a:xfrm>
            <a:off x="815164" y="1816395"/>
            <a:ext cx="10393324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u="sng" err="1">
                <a:cs typeface="Calibri" panose="020F0502020204030204"/>
              </a:rPr>
              <a:t>Elsődleges</a:t>
            </a:r>
            <a:r>
              <a:rPr lang="en-US" sz="4000" u="sng">
                <a:cs typeface="Calibri" panose="020F0502020204030204"/>
              </a:rPr>
              <a:t> </a:t>
            </a:r>
            <a:r>
              <a:rPr lang="en-US" sz="4000" u="sng" err="1">
                <a:cs typeface="Calibri" panose="020F0502020204030204"/>
              </a:rPr>
              <a:t>feladat</a:t>
            </a:r>
            <a:r>
              <a:rPr lang="en-US" sz="4000" u="sng">
                <a:cs typeface="Calibri" panose="020F0502020204030204"/>
              </a:rPr>
              <a:t>:</a:t>
            </a:r>
          </a:p>
          <a:p>
            <a:pPr marL="571500" indent="-571500">
              <a:buFont typeface="Wingdings"/>
              <a:buChar char="Ø"/>
            </a:pPr>
            <a:r>
              <a:rPr lang="en-US" sz="4000">
                <a:ea typeface="+mn-lt"/>
                <a:cs typeface="+mn-lt"/>
              </a:rPr>
              <a:t>Ki </a:t>
            </a:r>
            <a:r>
              <a:rPr lang="en-US" sz="4000" err="1">
                <a:ea typeface="+mn-lt"/>
                <a:cs typeface="+mn-lt"/>
              </a:rPr>
              <a:t>kell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cserélni</a:t>
            </a:r>
            <a:r>
              <a:rPr lang="en-US" sz="4000">
                <a:ea typeface="+mn-lt"/>
                <a:cs typeface="+mn-lt"/>
              </a:rPr>
              <a:t> a </a:t>
            </a:r>
            <a:r>
              <a:rPr lang="en-US" sz="4000" err="1">
                <a:ea typeface="+mn-lt"/>
                <a:cs typeface="+mn-lt"/>
              </a:rPr>
              <a:t>régi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weboldalt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egy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újra</a:t>
            </a:r>
          </a:p>
          <a:p>
            <a:endParaRPr lang="en-US" sz="3600">
              <a:cs typeface="Calibri" panose="020F0502020204030204"/>
            </a:endParaRPr>
          </a:p>
          <a:p>
            <a:pPr>
              <a:buFont typeface="Wingdings"/>
            </a:pPr>
            <a:r>
              <a:rPr lang="en-US" sz="3600" u="sng" err="1">
                <a:cs typeface="Calibri" panose="020F0502020204030204"/>
              </a:rPr>
              <a:t>Weboldalnak</a:t>
            </a:r>
            <a:r>
              <a:rPr lang="en-US" sz="3600" u="sng">
                <a:cs typeface="Calibri" panose="020F0502020204030204"/>
              </a:rPr>
              <a:t> </a:t>
            </a:r>
            <a:r>
              <a:rPr lang="en-US" sz="3600" u="sng" err="1">
                <a:cs typeface="Calibri" panose="020F0502020204030204"/>
              </a:rPr>
              <a:t>következőknek</a:t>
            </a:r>
            <a:r>
              <a:rPr lang="en-US" sz="3600" u="sng">
                <a:cs typeface="Calibri" panose="020F0502020204030204"/>
              </a:rPr>
              <a:t> </a:t>
            </a:r>
            <a:r>
              <a:rPr lang="en-US" sz="3600" u="sng" err="1">
                <a:cs typeface="Calibri" panose="020F0502020204030204"/>
              </a:rPr>
              <a:t>kell</a:t>
            </a:r>
            <a:r>
              <a:rPr lang="en-US" sz="3600" u="sng">
                <a:cs typeface="Calibri" panose="020F0502020204030204"/>
              </a:rPr>
              <a:t> </a:t>
            </a:r>
            <a:r>
              <a:rPr lang="en-US" sz="3600" u="sng" err="1">
                <a:cs typeface="Calibri" panose="020F0502020204030204"/>
              </a:rPr>
              <a:t>lenniük</a:t>
            </a:r>
            <a:r>
              <a:rPr lang="en-US" sz="3600" u="sng">
                <a:cs typeface="Calibri" panose="020F0502020204030204"/>
              </a:rPr>
              <a:t>:</a:t>
            </a:r>
          </a:p>
          <a:p>
            <a:pPr marL="571500" indent="-571500">
              <a:buFont typeface="Wingdings"/>
              <a:buChar char="Ø"/>
            </a:pPr>
            <a:r>
              <a:rPr lang="en-US" sz="3600">
                <a:cs typeface="Calibri" panose="020F0502020204030204"/>
              </a:rPr>
              <a:t>Modern</a:t>
            </a:r>
          </a:p>
          <a:p>
            <a:pPr marL="571500" indent="-571500">
              <a:buFont typeface="Wingdings"/>
              <a:buChar char="Ø"/>
            </a:pPr>
            <a:r>
              <a:rPr lang="en-US" sz="3600" err="1">
                <a:cs typeface="Calibri" panose="020F0502020204030204"/>
              </a:rPr>
              <a:t>Esztétikus</a:t>
            </a:r>
          </a:p>
          <a:p>
            <a:pPr marL="571500" indent="-571500">
              <a:buFont typeface="Wingdings"/>
              <a:buChar char="Ø"/>
            </a:pPr>
            <a:r>
              <a:rPr lang="en-US" sz="3600" err="1">
                <a:cs typeface="Calibri" panose="020F0502020204030204"/>
              </a:rPr>
              <a:t>Reszponzív</a:t>
            </a:r>
          </a:p>
        </p:txBody>
      </p:sp>
    </p:spTree>
    <p:extLst>
      <p:ext uri="{BB962C8B-B14F-4D97-AF65-F5344CB8AC3E}">
        <p14:creationId xmlns:p14="http://schemas.microsoft.com/office/powerpoint/2010/main" val="208228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i="1">
                <a:cs typeface="Calibri Light"/>
              </a:rPr>
              <a:t>VI. JavaScript, </a:t>
            </a:r>
            <a:r>
              <a:rPr lang="en-US" sz="8000" i="1" err="1">
                <a:cs typeface="Calibri Light"/>
              </a:rPr>
              <a:t>Magazin</a:t>
            </a:r>
            <a:r>
              <a:rPr lang="en-US" sz="8000" i="1">
                <a:cs typeface="Calibri Light"/>
              </a:rPr>
              <a:t>, </a:t>
            </a:r>
            <a:r>
              <a:rPr lang="en-US" sz="8000" i="1" err="1">
                <a:cs typeface="Calibri Light"/>
              </a:rPr>
              <a:t>feliratkozás</a:t>
            </a:r>
            <a:endParaRPr lang="en-US" sz="8000" i="1"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9212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VI. JavaScript, Magazine Subscription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 b="1" err="1">
                <a:latin typeface="Calibri Light"/>
                <a:ea typeface="+mn-lt"/>
                <a:cs typeface="+mn-lt"/>
              </a:rPr>
              <a:t>Javascript</a:t>
            </a:r>
            <a:r>
              <a:rPr lang="en-US" sz="3600">
                <a:latin typeface="Calibri Light"/>
                <a:ea typeface="+mn-lt"/>
                <a:cs typeface="+mn-lt"/>
              </a:rPr>
              <a:t>: Program </a:t>
            </a:r>
            <a:r>
              <a:rPr lang="en-US" sz="3600" err="1">
                <a:latin typeface="Calibri Light"/>
                <a:ea typeface="+mn-lt"/>
                <a:cs typeface="+mn-lt"/>
              </a:rPr>
              <a:t>nyelv</a:t>
            </a:r>
            <a:r>
              <a:rPr lang="en-US" sz="3600">
                <a:latin typeface="Calibri Light"/>
                <a:ea typeface="+mn-lt"/>
                <a:cs typeface="+mn-lt"/>
              </a:rPr>
              <a:t>, </a:t>
            </a:r>
            <a:r>
              <a:rPr lang="en-US" sz="3600" err="1">
                <a:latin typeface="Calibri Light"/>
                <a:ea typeface="+mn-lt"/>
                <a:cs typeface="+mn-lt"/>
              </a:rPr>
              <a:t>leginkább</a:t>
            </a:r>
            <a:r>
              <a:rPr lang="en-US" sz="3600">
                <a:latin typeface="Calibri Light"/>
                <a:ea typeface="+mn-lt"/>
                <a:cs typeface="+mn-lt"/>
              </a:rPr>
              <a:t> a </a:t>
            </a:r>
            <a:r>
              <a:rPr lang="en-US" sz="3600" err="1">
                <a:latin typeface="Calibri Light"/>
                <a:ea typeface="+mn-lt"/>
                <a:cs typeface="+mn-lt"/>
              </a:rPr>
              <a:t>weboldalaknak</a:t>
            </a:r>
            <a:endParaRPr lang="en-US" sz="3600">
              <a:latin typeface="Calibri Light"/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ea typeface="+mn-lt"/>
                <a:cs typeface="+mn-lt"/>
              </a:rPr>
              <a:t>Java script-</a:t>
            </a:r>
            <a:r>
              <a:rPr lang="en-US" sz="3600" err="1">
                <a:latin typeface="Calibri Light"/>
                <a:ea typeface="+mn-lt"/>
                <a:cs typeface="+mn-lt"/>
              </a:rPr>
              <a:t>el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csináltunk</a:t>
            </a:r>
            <a:r>
              <a:rPr lang="en-US" sz="3600">
                <a:latin typeface="Calibri Light"/>
                <a:ea typeface="+mn-lt"/>
                <a:cs typeface="+mn-lt"/>
              </a:rPr>
              <a:t> a </a:t>
            </a:r>
            <a:r>
              <a:rPr lang="en-US" sz="3600" err="1">
                <a:latin typeface="Calibri Light"/>
                <a:ea typeface="+mn-lt"/>
                <a:cs typeface="+mn-lt"/>
              </a:rPr>
              <a:t>feliratkozás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funkciót</a:t>
            </a:r>
            <a:r>
              <a:rPr lang="en-US" sz="3600">
                <a:latin typeface="Calibri Light"/>
                <a:ea typeface="+mn-lt"/>
                <a:cs typeface="+mn-lt"/>
              </a:rPr>
              <a:t>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9904CB5-9C7E-9A19-CE0B-E81D94B2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15" y="1568214"/>
            <a:ext cx="1219200" cy="12286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81ACA2-035D-D758-63FE-6E035033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33" y="3772705"/>
            <a:ext cx="6186311" cy="235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17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i="1">
                <a:cs typeface="Calibri Light"/>
              </a:rPr>
              <a:t>VII. SEO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00815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VII. SEO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92004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cs typeface="Calibri"/>
              </a:rPr>
              <a:t>SEO = Search Engine Optimization</a:t>
            </a:r>
          </a:p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ea typeface="+mn-lt"/>
                <a:cs typeface="+mn-lt"/>
              </a:rPr>
              <a:t>A Blog </a:t>
            </a:r>
            <a:r>
              <a:rPr lang="en-US" sz="3600" err="1">
                <a:latin typeface="Calibri Light"/>
                <a:ea typeface="+mn-lt"/>
                <a:cs typeface="+mn-lt"/>
              </a:rPr>
              <a:t>oldal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nagy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szerepet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tölt</a:t>
            </a:r>
            <a:r>
              <a:rPr lang="en-US" sz="3600">
                <a:latin typeface="Calibri Light"/>
                <a:ea typeface="+mn-lt"/>
                <a:cs typeface="+mn-lt"/>
              </a:rPr>
              <a:t> be, </a:t>
            </a:r>
            <a:r>
              <a:rPr lang="en-US" sz="3600" err="1">
                <a:latin typeface="Calibri Light"/>
                <a:ea typeface="+mn-lt"/>
                <a:cs typeface="+mn-lt"/>
              </a:rPr>
              <a:t>leginkább</a:t>
            </a:r>
            <a:r>
              <a:rPr lang="en-US" sz="3600">
                <a:latin typeface="Calibri Light"/>
                <a:ea typeface="+mn-lt"/>
                <a:cs typeface="+mn-lt"/>
              </a:rPr>
              <a:t> a </a:t>
            </a:r>
            <a:r>
              <a:rPr lang="en-US" sz="3600" err="1">
                <a:latin typeface="Calibri Light"/>
                <a:ea typeface="+mn-lt"/>
                <a:cs typeface="+mn-lt"/>
              </a:rPr>
              <a:t>kulcsszavak</a:t>
            </a:r>
            <a:r>
              <a:rPr lang="en-US" sz="3600">
                <a:latin typeface="Calibri Light"/>
                <a:ea typeface="+mn-lt"/>
                <a:cs typeface="+mn-lt"/>
              </a:rPr>
              <a:t> </a:t>
            </a:r>
            <a:r>
              <a:rPr lang="en-US" sz="3600" err="1">
                <a:latin typeface="Calibri Light"/>
                <a:ea typeface="+mn-lt"/>
                <a:cs typeface="+mn-lt"/>
              </a:rPr>
              <a:t>tekintetében</a:t>
            </a:r>
            <a:endParaRPr lang="en-US" sz="3600">
              <a:latin typeface="Calibri Light"/>
              <a:ea typeface="+mn-lt"/>
              <a:cs typeface="+mn-lt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78E5B67-6F26-AED6-712A-52BBD9E1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1" y="3673473"/>
            <a:ext cx="5226756" cy="2935347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1916C33-0E56-D0E3-5D65-1BBE460E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97" y="3462808"/>
            <a:ext cx="2743200" cy="854311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604E9739-0AB9-4FD5-F416-1B7C9D607CAA}"/>
              </a:ext>
            </a:extLst>
          </p:cNvPr>
          <p:cNvSpPr/>
          <p:nvPr/>
        </p:nvSpPr>
        <p:spPr>
          <a:xfrm>
            <a:off x="7403629" y="3236148"/>
            <a:ext cx="3640666" cy="1307629"/>
          </a:xfrm>
          <a:prstGeom prst="borderCallout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1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VII. </a:t>
            </a:r>
            <a:r>
              <a:rPr lang="en-US" sz="5400" i="1" u="sng" err="1">
                <a:cs typeface="Calibri Light"/>
              </a:rPr>
              <a:t>Főoldal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98D55C-C0D0-926B-7A9F-62BF1008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19" y="1628126"/>
            <a:ext cx="9864606" cy="49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VII. Kávéfajták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 descr="A képen kávé, csésze, beállítás, kávéscsésze látható&#10;&#10;Automatikusan generált leírás">
            <a:extLst>
              <a:ext uri="{FF2B5EF4-FFF2-40B4-BE49-F238E27FC236}">
                <a16:creationId xmlns:a16="http://schemas.microsoft.com/office/drawing/2014/main" id="{B6CE246D-B247-CC54-5AE6-17E4ABDE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16" y="1873535"/>
            <a:ext cx="6566568" cy="41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VII. Desszertek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2BE07D18-28DC-B24E-4E7E-BAB83525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68" y="1981674"/>
            <a:ext cx="6767094" cy="37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VII. Blog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7EF9023-DD29-6CB0-1F19-D8816AB4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3" y="1571682"/>
            <a:ext cx="9525940" cy="47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hu-HU" sz="7200">
                <a:cs typeface="Calibri Light"/>
              </a:rPr>
              <a:t>Köszönöm a figyelmet!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i="1" err="1">
                <a:cs typeface="Calibri Light"/>
              </a:rPr>
              <a:t>Tartalom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F3B34-8797-7C45-9B72-A6DB512D9FC3}"/>
              </a:ext>
            </a:extLst>
          </p:cNvPr>
          <p:cNvSpPr txBox="1"/>
          <p:nvPr/>
        </p:nvSpPr>
        <p:spPr>
          <a:xfrm>
            <a:off x="1196161" y="1692349"/>
            <a:ext cx="1015409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 algn="ctr">
              <a:buAutoNum type="romanUcPeriod"/>
            </a:pPr>
            <a:r>
              <a:rPr lang="en-US" sz="3200">
                <a:cs typeface="Calibri"/>
              </a:rPr>
              <a:t>Brainstorming</a:t>
            </a:r>
            <a:endParaRPr lang="en-US"/>
          </a:p>
          <a:p>
            <a:pPr marL="514350" indent="-514350" algn="ctr">
              <a:buAutoNum type="romanUcPeriod"/>
            </a:pPr>
            <a:r>
              <a:rPr lang="en-US" sz="3200" err="1">
                <a:cs typeface="Calibri"/>
              </a:rPr>
              <a:t>Feladat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kiosztás</a:t>
            </a:r>
            <a:endParaRPr lang="en-US" sz="3200">
              <a:cs typeface="Calibri"/>
            </a:endParaRPr>
          </a:p>
          <a:p>
            <a:pPr marL="514350" indent="-514350" algn="ctr">
              <a:buAutoNum type="romanUcPeriod"/>
            </a:pPr>
            <a:r>
              <a:rPr lang="en-US" sz="3200">
                <a:latin typeface="Calibri"/>
                <a:cs typeface="Calibri Light"/>
              </a:rPr>
              <a:t>Az </a:t>
            </a:r>
            <a:r>
              <a:rPr lang="en-US" sz="3200" err="1">
                <a:latin typeface="Calibri"/>
                <a:cs typeface="Calibri Light"/>
              </a:rPr>
              <a:t>előző</a:t>
            </a:r>
            <a:r>
              <a:rPr lang="en-US" sz="3200">
                <a:latin typeface="Calibri"/>
                <a:cs typeface="Calibri Light"/>
              </a:rPr>
              <a:t> </a:t>
            </a:r>
            <a:r>
              <a:rPr lang="en-US" sz="3200" err="1">
                <a:latin typeface="Calibri"/>
                <a:cs typeface="Calibri Light"/>
              </a:rPr>
              <a:t>weboldal</a:t>
            </a:r>
            <a:r>
              <a:rPr lang="en-US" sz="3200">
                <a:latin typeface="Calibri"/>
                <a:cs typeface="Calibri Light"/>
              </a:rPr>
              <a:t> </a:t>
            </a:r>
            <a:r>
              <a:rPr lang="en-US" sz="3200" err="1">
                <a:latin typeface="Calibri"/>
                <a:cs typeface="Calibri Light"/>
              </a:rPr>
              <a:t>érvényesítése</a:t>
            </a:r>
            <a:endParaRPr lang="en-US" sz="3200">
              <a:latin typeface="Calibri"/>
              <a:cs typeface="Calibri Light"/>
            </a:endParaRPr>
          </a:p>
          <a:p>
            <a:pPr marL="514350" indent="-514350" algn="ctr">
              <a:buAutoNum type="romanUcPeriod"/>
            </a:pPr>
            <a:r>
              <a:rPr lang="en-US" sz="3200">
                <a:cs typeface="Calibri"/>
              </a:rPr>
              <a:t>Váz, </a:t>
            </a:r>
            <a:r>
              <a:rPr lang="en-US" sz="3200" err="1">
                <a:cs typeface="Calibri"/>
              </a:rPr>
              <a:t>Kép</a:t>
            </a:r>
            <a:r>
              <a:rPr lang="en-US" sz="3200">
                <a:cs typeface="Calibri"/>
              </a:rPr>
              <a:t> </a:t>
            </a:r>
            <a:r>
              <a:rPr lang="en-US" sz="3200" err="1">
                <a:cs typeface="Calibri"/>
              </a:rPr>
              <a:t>gyűjtés</a:t>
            </a:r>
            <a:r>
              <a:rPr lang="en-US" sz="3200">
                <a:cs typeface="Calibri"/>
              </a:rPr>
              <a:t>, </a:t>
            </a:r>
            <a:r>
              <a:rPr lang="en-US" sz="3200" err="1">
                <a:cs typeface="Calibri"/>
              </a:rPr>
              <a:t>Prototipus</a:t>
            </a:r>
          </a:p>
          <a:p>
            <a:pPr marL="514350" indent="-514350" algn="ctr">
              <a:buAutoNum type="romanUcPeriod"/>
            </a:pPr>
            <a:r>
              <a:rPr lang="en-US" sz="3200">
                <a:cs typeface="Calibri"/>
              </a:rPr>
              <a:t>Bootstrap </a:t>
            </a:r>
            <a:r>
              <a:rPr lang="en-US" sz="3200" err="1">
                <a:cs typeface="Calibri"/>
              </a:rPr>
              <a:t>komponensek</a:t>
            </a:r>
          </a:p>
          <a:p>
            <a:pPr marL="514350" indent="-514350" algn="ctr">
              <a:buAutoNum type="romanUcPeriod"/>
            </a:pPr>
            <a:r>
              <a:rPr lang="en-US" sz="3200" i="1">
                <a:ea typeface="+mn-lt"/>
                <a:cs typeface="+mn-lt"/>
              </a:rPr>
              <a:t>JavaScript, </a:t>
            </a:r>
            <a:r>
              <a:rPr lang="en-US" sz="3200" i="1" err="1">
                <a:ea typeface="+mn-lt"/>
                <a:cs typeface="+mn-lt"/>
              </a:rPr>
              <a:t>Magazin</a:t>
            </a:r>
            <a:r>
              <a:rPr lang="en-US" sz="3200" i="1">
                <a:ea typeface="+mn-lt"/>
                <a:cs typeface="+mn-lt"/>
              </a:rPr>
              <a:t>, </a:t>
            </a:r>
            <a:r>
              <a:rPr lang="en-US" sz="3200" i="1" err="1">
                <a:ea typeface="+mn-lt"/>
                <a:cs typeface="+mn-lt"/>
              </a:rPr>
              <a:t>feliratkozás</a:t>
            </a:r>
            <a:endParaRPr lang="en-US" sz="3200" i="1">
              <a:ea typeface="+mn-lt"/>
              <a:cs typeface="+mn-lt"/>
            </a:endParaRPr>
          </a:p>
          <a:p>
            <a:pPr marL="514350" indent="-514350" algn="ctr">
              <a:buAutoNum type="romanUcPeriod"/>
            </a:pPr>
            <a:r>
              <a:rPr lang="en-US" sz="3200">
                <a:cs typeface="Calibri"/>
              </a:rPr>
              <a:t> SEO</a:t>
            </a:r>
          </a:p>
        </p:txBody>
      </p:sp>
    </p:spTree>
    <p:extLst>
      <p:ext uri="{BB962C8B-B14F-4D97-AF65-F5344CB8AC3E}">
        <p14:creationId xmlns:p14="http://schemas.microsoft.com/office/powerpoint/2010/main" val="20597025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i="1">
                <a:cs typeface="Calibri Light"/>
              </a:rPr>
              <a:t>I. Brainstorming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446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I. Brainstorming</a:t>
            </a:r>
            <a:endParaRPr lang="en-US" sz="5400" i="1" u="sng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2597388-C198-D673-EB1E-546B6DBF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695" y="1360562"/>
            <a:ext cx="7002239" cy="524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333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i="1">
                <a:cs typeface="Calibri Light"/>
              </a:rPr>
              <a:t>II. </a:t>
            </a:r>
            <a:r>
              <a:rPr lang="en-US" sz="8000" i="1" err="1">
                <a:cs typeface="Calibri Light"/>
              </a:rPr>
              <a:t>Feladat</a:t>
            </a:r>
            <a:r>
              <a:rPr lang="en-US" sz="8000" i="1">
                <a:cs typeface="Calibri Light"/>
              </a:rPr>
              <a:t> </a:t>
            </a:r>
            <a:r>
              <a:rPr lang="en-US" sz="8000" i="1" err="1">
                <a:cs typeface="Calibri Light"/>
              </a:rPr>
              <a:t>kiosztás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458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II. </a:t>
            </a:r>
            <a:r>
              <a:rPr lang="en-US" sz="5400" i="1" u="sng" err="1">
                <a:ea typeface="+mj-lt"/>
                <a:cs typeface="+mj-lt"/>
              </a:rPr>
              <a:t>Feladat</a:t>
            </a:r>
            <a:r>
              <a:rPr lang="en-US" sz="5400" i="1" u="sng">
                <a:ea typeface="+mj-lt"/>
                <a:cs typeface="+mj-lt"/>
              </a:rPr>
              <a:t> </a:t>
            </a:r>
            <a:r>
              <a:rPr lang="en-US" sz="5400" i="1" u="sng" err="1">
                <a:ea typeface="+mj-lt"/>
                <a:cs typeface="+mj-lt"/>
              </a:rPr>
              <a:t>kiosztás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69050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cs typeface="Calibri"/>
              </a:rPr>
              <a:t>A </a:t>
            </a:r>
            <a:r>
              <a:rPr lang="en-US" sz="3600" err="1">
                <a:latin typeface="Calibri Light"/>
                <a:cs typeface="Calibri"/>
              </a:rPr>
              <a:t>csapatunk</a:t>
            </a:r>
            <a:r>
              <a:rPr lang="en-US" sz="3600">
                <a:latin typeface="Calibri Light"/>
                <a:cs typeface="Calibri"/>
              </a:rPr>
              <a:t> 4 </a:t>
            </a:r>
            <a:r>
              <a:rPr lang="en-US" sz="3600" err="1">
                <a:latin typeface="Calibri Light"/>
                <a:cs typeface="Calibri"/>
              </a:rPr>
              <a:t>tagból</a:t>
            </a:r>
            <a:r>
              <a:rPr lang="en-US" sz="3600">
                <a:latin typeface="Calibri Light"/>
                <a:cs typeface="Calibri"/>
              </a:rPr>
              <a:t> </a:t>
            </a:r>
            <a:r>
              <a:rPr lang="en-US" sz="3600" err="1">
                <a:latin typeface="Calibri Light"/>
                <a:cs typeface="Calibri"/>
              </a:rPr>
              <a:t>áll</a:t>
            </a:r>
            <a:endParaRPr lang="en-US" sz="3600">
              <a:latin typeface="Calibri Light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600" b="1">
                <a:latin typeface="Calibri Light"/>
                <a:cs typeface="Calibri"/>
              </a:rPr>
              <a:t>Trello</a:t>
            </a:r>
            <a:r>
              <a:rPr lang="en-US" sz="3600">
                <a:latin typeface="Calibri Light"/>
                <a:cs typeface="Calibri"/>
              </a:rPr>
              <a:t>-t </a:t>
            </a:r>
            <a:r>
              <a:rPr lang="en-US" sz="3600" err="1">
                <a:latin typeface="Calibri Light"/>
                <a:cs typeface="Calibri"/>
              </a:rPr>
              <a:t>használtuk</a:t>
            </a:r>
            <a:r>
              <a:rPr lang="en-US" sz="3600">
                <a:latin typeface="Calibri Light"/>
                <a:cs typeface="Calibri"/>
              </a:rPr>
              <a:t> a </a:t>
            </a:r>
            <a:r>
              <a:rPr lang="en-US" sz="3600" err="1">
                <a:latin typeface="Calibri Light"/>
                <a:cs typeface="Calibri"/>
              </a:rPr>
              <a:t>feladatok</a:t>
            </a:r>
            <a:r>
              <a:rPr lang="en-US" sz="3600">
                <a:latin typeface="Calibri Light"/>
                <a:cs typeface="Calibri"/>
              </a:rPr>
              <a:t> </a:t>
            </a:r>
            <a:r>
              <a:rPr lang="en-US" sz="3600" err="1">
                <a:latin typeface="Calibri Light"/>
                <a:cs typeface="Calibri"/>
              </a:rPr>
              <a:t>kiosztására</a:t>
            </a:r>
            <a:r>
              <a:rPr lang="en-US" sz="3600">
                <a:latin typeface="Calibri Light"/>
                <a:cs typeface="Calibri"/>
              </a:rPr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28DD0EE-59A2-80F4-2A23-B2DC8F14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15" y="1399542"/>
            <a:ext cx="4304830" cy="438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E1D4171-551C-38F3-17CC-ECB07F30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178" y="4087401"/>
            <a:ext cx="2743200" cy="15430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19B73A9-4D76-7E27-B008-374644D26696}"/>
              </a:ext>
            </a:extLst>
          </p:cNvPr>
          <p:cNvSpPr/>
          <p:nvPr/>
        </p:nvSpPr>
        <p:spPr>
          <a:xfrm>
            <a:off x="7841511" y="5945372"/>
            <a:ext cx="4235302" cy="2392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36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0" y="241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u="sng">
                <a:cs typeface="Calibri Light"/>
              </a:rPr>
              <a:t>II. </a:t>
            </a:r>
            <a:r>
              <a:rPr lang="en-US" sz="5400" i="1" u="sng" err="1">
                <a:ea typeface="+mj-lt"/>
                <a:cs typeface="+mj-lt"/>
              </a:rPr>
              <a:t>Feladat</a:t>
            </a:r>
            <a:r>
              <a:rPr lang="en-US" sz="5400" i="1" u="sng">
                <a:ea typeface="+mj-lt"/>
                <a:cs typeface="+mj-lt"/>
              </a:rPr>
              <a:t> </a:t>
            </a:r>
            <a:r>
              <a:rPr lang="en-US" sz="5400" i="1" u="sng" err="1">
                <a:ea typeface="+mj-lt"/>
                <a:cs typeface="+mj-lt"/>
              </a:rPr>
              <a:t>kiosztás</a:t>
            </a:r>
            <a:endParaRPr lang="en-US" sz="5400" i="1" u="sng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4DD0-94CC-3224-516B-D38BC08CB0B0}"/>
              </a:ext>
            </a:extLst>
          </p:cNvPr>
          <p:cNvSpPr txBox="1"/>
          <p:nvPr/>
        </p:nvSpPr>
        <p:spPr>
          <a:xfrm>
            <a:off x="940740" y="1712148"/>
            <a:ext cx="57667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600" b="1" err="1">
                <a:latin typeface="Calibri Light"/>
                <a:cs typeface="Calibri"/>
              </a:rPr>
              <a:t>Github</a:t>
            </a:r>
            <a:endParaRPr lang="en-US" sz="3600" b="1">
              <a:latin typeface="Calibri Light"/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600">
                <a:latin typeface="Calibri Light"/>
                <a:cs typeface="Calibri"/>
              </a:rPr>
              <a:t>Egy online </a:t>
            </a:r>
            <a:r>
              <a:rPr lang="en-US" sz="3600">
                <a:latin typeface="Calibri Light"/>
                <a:cs typeface="Calibri Light"/>
              </a:rPr>
              <a:t>repository, </a:t>
            </a:r>
            <a:r>
              <a:rPr lang="en-US" sz="3600" err="1">
                <a:latin typeface="Calibri Light"/>
                <a:cs typeface="Calibri Light"/>
              </a:rPr>
              <a:t>ahova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fel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lehet</a:t>
            </a:r>
            <a:r>
              <a:rPr lang="en-US" sz="3600">
                <a:latin typeface="Calibri Light"/>
                <a:cs typeface="Calibri Light"/>
              </a:rPr>
              <a:t> </a:t>
            </a:r>
            <a:r>
              <a:rPr lang="en-US" sz="3600" err="1">
                <a:latin typeface="Calibri Light"/>
                <a:cs typeface="Calibri Light"/>
              </a:rPr>
              <a:t>tölteni</a:t>
            </a:r>
            <a:r>
              <a:rPr lang="en-US" sz="3600">
                <a:latin typeface="Calibri Light"/>
                <a:cs typeface="Calibri Light"/>
              </a:rPr>
              <a:t> a file-</a:t>
            </a:r>
            <a:r>
              <a:rPr lang="en-US" sz="3600" err="1">
                <a:latin typeface="Calibri Light"/>
                <a:cs typeface="Calibri Light"/>
              </a:rPr>
              <a:t>okat</a:t>
            </a:r>
            <a:r>
              <a:rPr lang="en-US" sz="3600">
                <a:latin typeface="Calibri Light"/>
                <a:cs typeface="Calibri Light"/>
              </a:rPr>
              <a:t>.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00EA980-D28C-ED0D-9C9F-85753909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37" y="1618880"/>
            <a:ext cx="5198532" cy="3686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0E9762D-1994-7D58-0C11-3154B55D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511" y="3942047"/>
            <a:ext cx="2489200" cy="2125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20D9676-A3D7-0318-F5AC-06F77699C54F}"/>
              </a:ext>
            </a:extLst>
          </p:cNvPr>
          <p:cNvSpPr/>
          <p:nvPr/>
        </p:nvSpPr>
        <p:spPr>
          <a:xfrm>
            <a:off x="6804836" y="5528930"/>
            <a:ext cx="5201092" cy="2392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2083D-21F3-5A15-9B76-5704DD43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09" y="23853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i="1">
                <a:cs typeface="Calibri Light"/>
              </a:rPr>
              <a:t>III. </a:t>
            </a:r>
            <a:r>
              <a:rPr lang="en-US" sz="8000" i="1">
                <a:ea typeface="+mj-lt"/>
                <a:cs typeface="+mj-lt"/>
              </a:rPr>
              <a:t>Az </a:t>
            </a:r>
            <a:r>
              <a:rPr lang="en-US" sz="8000" i="1" err="1">
                <a:ea typeface="+mj-lt"/>
                <a:cs typeface="+mj-lt"/>
              </a:rPr>
              <a:t>előző</a:t>
            </a:r>
            <a:r>
              <a:rPr lang="en-US" sz="8000" i="1">
                <a:ea typeface="+mj-lt"/>
                <a:cs typeface="+mj-lt"/>
              </a:rPr>
              <a:t> </a:t>
            </a:r>
            <a:r>
              <a:rPr lang="en-US" sz="8000" i="1" err="1">
                <a:ea typeface="+mj-lt"/>
                <a:cs typeface="+mj-lt"/>
              </a:rPr>
              <a:t>weboldal</a:t>
            </a:r>
            <a:r>
              <a:rPr lang="en-US" sz="8000" i="1">
                <a:ea typeface="+mj-lt"/>
                <a:cs typeface="+mj-lt"/>
              </a:rPr>
              <a:t> </a:t>
            </a:r>
            <a:r>
              <a:rPr lang="en-US" sz="8000" i="1" err="1">
                <a:ea typeface="+mj-lt"/>
                <a:cs typeface="+mj-lt"/>
              </a:rPr>
              <a:t>érvényesítése</a:t>
            </a:r>
            <a:endParaRPr lang="en-US" sz="8000" i="1" err="1"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244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0259904D61926F4C962CC5D30FB38858" ma:contentTypeVersion="8" ma:contentTypeDescription="Új dokumentum létrehozása." ma:contentTypeScope="" ma:versionID="5b0f21df6349d658f825f55ade1aca14">
  <xsd:schema xmlns:xsd="http://www.w3.org/2001/XMLSchema" xmlns:xs="http://www.w3.org/2001/XMLSchema" xmlns:p="http://schemas.microsoft.com/office/2006/metadata/properties" xmlns:ns2="db80ad5c-d74a-4edd-b37f-7daec95d20eb" xmlns:ns3="361f0ba2-02f7-470e-81aa-1d70dbd85686" targetNamespace="http://schemas.microsoft.com/office/2006/metadata/properties" ma:root="true" ma:fieldsID="370230df37d267639ec962c7158ec52d" ns2:_="" ns3:_="">
    <xsd:import namespace="db80ad5c-d74a-4edd-b37f-7daec95d20eb"/>
    <xsd:import namespace="361f0ba2-02f7-470e-81aa-1d70dbd8568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0ad5c-d74a-4edd-b37f-7daec95d20e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Képcímkék" ma:readOnly="false" ma:fieldId="{5cf76f15-5ced-4ddc-b409-7134ff3c332f}" ma:taxonomyMulti="true" ma:sspId="c4b4f5c6-83c0-4707-9f48-7111a8f42c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15" nillable="true" ma:displayName="Láttamozási állapot" ma:internalName="L_x00e1_ttamoz_x00e1_si_x0020__x00e1_llapo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1f0ba2-02f7-470e-81aa-1d70dbd8568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076fd69-df80-4a6f-a581-183e040de509}" ma:internalName="TaxCatchAll" ma:showField="CatchAllData" ma:web="361f0ba2-02f7-470e-81aa-1d70dbd85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80ad5c-d74a-4edd-b37f-7daec95d20eb">
      <Terms xmlns="http://schemas.microsoft.com/office/infopath/2007/PartnerControls"/>
    </lcf76f155ced4ddcb4097134ff3c332f>
    <TaxCatchAll xmlns="361f0ba2-02f7-470e-81aa-1d70dbd85686" xsi:nil="true"/>
    <_Flow_SignoffStatus xmlns="db80ad5c-d74a-4edd-b37f-7daec95d20e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AFAAEA-ADAF-4BF7-B45B-25887C4B3BB1}"/>
</file>

<file path=customXml/itemProps2.xml><?xml version="1.0" encoding="utf-8"?>
<ds:datastoreItem xmlns:ds="http://schemas.openxmlformats.org/officeDocument/2006/customXml" ds:itemID="{AF62D946-56DC-4EC2-A441-F49DB820DCC3}">
  <ds:schemaRefs>
    <ds:schemaRef ds:uri="361f0ba2-02f7-470e-81aa-1d70dbd85686"/>
    <ds:schemaRef ds:uri="db80ad5c-d74a-4edd-b37f-7daec95d20e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E6363B-DD7D-4820-ABA7-B32DFF31DD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Office-téma</vt:lpstr>
      <vt:lpstr>The Lucky Kávézó</vt:lpstr>
      <vt:lpstr>Ügyfelek Elvárásai</vt:lpstr>
      <vt:lpstr>Tartalom</vt:lpstr>
      <vt:lpstr>I. Brainstorming</vt:lpstr>
      <vt:lpstr>I. Brainstorming</vt:lpstr>
      <vt:lpstr>II. Feladat kiosztás</vt:lpstr>
      <vt:lpstr>II. Feladat kiosztás</vt:lpstr>
      <vt:lpstr>II. Feladat kiosztás</vt:lpstr>
      <vt:lpstr>III. Az előző weboldal érvényesítése</vt:lpstr>
      <vt:lpstr>III. Az előző weboldal érvényesítése</vt:lpstr>
      <vt:lpstr>III. Az előző weboldal érvényesítése</vt:lpstr>
      <vt:lpstr>IV. Váz, Kép gyűjtés, Prototipus</vt:lpstr>
      <vt:lpstr>IV. Váz</vt:lpstr>
      <vt:lpstr>Itt egy példa egy Vázra</vt:lpstr>
      <vt:lpstr>IV. Kép gyűjtés</vt:lpstr>
      <vt:lpstr>IV. Prototype</vt:lpstr>
      <vt:lpstr>V. Bootstrap komponensek</vt:lpstr>
      <vt:lpstr>V. Bootstrap komponensek</vt:lpstr>
      <vt:lpstr>V. Bootstrap komponensek</vt:lpstr>
      <vt:lpstr>VI. JavaScript, Magazin, feliratkozás</vt:lpstr>
      <vt:lpstr>VI. JavaScript, Magazine Subscription</vt:lpstr>
      <vt:lpstr>VII. SEO</vt:lpstr>
      <vt:lpstr>VII. SEO</vt:lpstr>
      <vt:lpstr>VII. Főoldal</vt:lpstr>
      <vt:lpstr>VII. Kávéfajták</vt:lpstr>
      <vt:lpstr>VII. Desszertek</vt:lpstr>
      <vt:lpstr>VII. Blog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2023-01-11T10:58:39Z</dcterms:created>
  <dcterms:modified xsi:type="dcterms:W3CDTF">2023-01-24T10:08:28Z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0x0101000259904D61926F4C962CC5D30FB38858</vt:lpwstr>
  </property>
  <property fmtid="{D5CDD505-2E9C-101B-9397-08002B2CF9AE}" pid="3" name="MediaServiceImageTags">
    <vt:lpwstr/>
  </property>
</Properties>
</file>